
<file path=[Content_Types].xml><?xml version="1.0" encoding="utf-8"?>
<Types xmlns="http://schemas.openxmlformats.org/package/2006/content-types">
  <Default Extension="glb" ContentType="model/gltf.binary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notesMasterIdLst>
    <p:notesMasterId r:id="rId10"/>
  </p:notesMasterIdLst>
  <p:sldIdLst>
    <p:sldId id="259" r:id="rId2"/>
    <p:sldId id="266" r:id="rId3"/>
    <p:sldId id="261" r:id="rId4"/>
    <p:sldId id="258" r:id="rId5"/>
    <p:sldId id="262" r:id="rId6"/>
    <p:sldId id="257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647" autoAdjust="0"/>
  </p:normalViewPr>
  <p:slideViewPr>
    <p:cSldViewPr snapToGrid="0">
      <p:cViewPr varScale="1">
        <p:scale>
          <a:sx n="86" d="100"/>
          <a:sy n="86" d="100"/>
        </p:scale>
        <p:origin x="53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7T12:26:11.090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 1558,'4'-8,"1"0,0 1,1-1,11-11,-11 13,1-1,-2 0,1-1,7-12,11-30,-3 7,1 0,34-47,55-77,-10 14,-16 50,-19 26,212-299,-218 288,52-100,-97 148,-15 38,1 1,-1-1,1 1,-1-1,0 1,0-1,0 0,0 1,0-1,0 1,0-1,0 0,-1 1,1-1,-1 1,1-1,-1 1,0-1,1 1,-1 0,0-1,0 1,-1-2,1 2,0 1,1 0,-1-1,1 1,-1 0,0-1,1 1,-1 0,0 0,1 0,-1 0,0 0,1 0,-1 0,0 0,1 0,-1 0,0 0,1 0,-1 0,0 0,1 1,-1-1,0 0,0 1,-18 15,-7 25,12-14,-86 151,-89 95,171-242,2-1,-14 37,-2 4,14-33,-19 57,32-80,1 1,0-1,1 1,1 0,0 0,2-1,0 17,0-29,0-1,0 0,1 1,-1-1,1 0,-1 0,1 1,0-1,0 0,0 0,0 0,0 0,0 0,0 0,1 0,-1-1,1 1,-1 0,1-1,3 3,-3-3,-1-1,1 1,0-1,-1 0,1 0,0 0,0 0,-1 0,1 0,0 0,0 0,-1-1,1 1,0-1,-1 1,1-1,-1 1,1-1,0 0,-1 0,0 0,1 0,-1 0,0 0,1-1,-1 1,1-2,13-14,-1 0,-1 0,-1-2,18-36,-17 31,0 1,28-37,-30 46,0-2,-2 1,11-23,-12 21,2-1,17-24,-1 1,-18 22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7T12:18:47.783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 1,'0'0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5686F-A924-44A3-8DE8-4B53B24824B1}" type="datetimeFigureOut">
              <a:rPr lang="en-IN" smtClean="0"/>
              <a:t>03-11-2020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92D1D-8229-4425-9AB8-15F38725CA7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78342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92D1D-8229-4425-9AB8-15F38725CA72}" type="slidenum">
              <a:rPr lang="en-IN" smtClean="0"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775261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92D1D-8229-4425-9AB8-15F38725CA72}" type="slidenum">
              <a:rPr lang="en-IN" smtClean="0"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856913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Thank you!!!!!!!!!!!!!!!!!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92D1D-8229-4425-9AB8-15F38725CA72}" type="slidenum">
              <a:rPr lang="en-IN" smtClean="0"/>
              <a:t>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83360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0282419-B4D1-4F24-81AE-BA9006FB5398}" type="datetimeFigureOut">
              <a:rPr lang="en-IN" smtClean="0"/>
              <a:t>03-11-2020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91CC988-B571-4E37-84C5-47D3957EC5A3}" type="slidenum">
              <a:rPr lang="en-IN" smtClean="0"/>
              <a:t>‹#›</a:t>
            </a:fld>
            <a:endParaRPr lang="en-IN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3256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82419-B4D1-4F24-81AE-BA9006FB5398}" type="datetimeFigureOut">
              <a:rPr lang="en-IN" smtClean="0"/>
              <a:t>03-11-2020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CC988-B571-4E37-84C5-47D3957EC5A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42676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82419-B4D1-4F24-81AE-BA9006FB5398}" type="datetimeFigureOut">
              <a:rPr lang="en-IN" smtClean="0"/>
              <a:t>03-11-2020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CC988-B571-4E37-84C5-47D3957EC5A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41524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82419-B4D1-4F24-81AE-BA9006FB5398}" type="datetimeFigureOut">
              <a:rPr lang="en-IN" smtClean="0"/>
              <a:t>03-11-2020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CC988-B571-4E37-84C5-47D3957EC5A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17286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marL="0"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Corbel" pitchFamily="34" charset="0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82419-B4D1-4F24-81AE-BA9006FB5398}" type="datetimeFigureOut">
              <a:rPr lang="en-IN" smtClean="0"/>
              <a:t>03-11-2020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CC988-B571-4E37-84C5-47D3957EC5A3}" type="slidenum">
              <a:rPr lang="en-IN" smtClean="0"/>
              <a:t>‹#›</a:t>
            </a:fld>
            <a:endParaRPr lang="en-IN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05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82419-B4D1-4F24-81AE-BA9006FB5398}" type="datetimeFigureOut">
              <a:rPr lang="en-IN" smtClean="0"/>
              <a:t>03-11-2020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CC988-B571-4E37-84C5-47D3957EC5A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06238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82419-B4D1-4F24-81AE-BA9006FB5398}" type="datetimeFigureOut">
              <a:rPr lang="en-IN" smtClean="0"/>
              <a:t>03-11-2020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CC988-B571-4E37-84C5-47D3957EC5A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3606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82419-B4D1-4F24-81AE-BA9006FB5398}" type="datetimeFigureOut">
              <a:rPr lang="en-IN" smtClean="0"/>
              <a:t>03-11-2020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CC988-B571-4E37-84C5-47D3957EC5A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10416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82419-B4D1-4F24-81AE-BA9006FB5398}" type="datetimeFigureOut">
              <a:rPr lang="en-IN" smtClean="0"/>
              <a:t>03-11-2020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CC988-B571-4E37-84C5-47D3957EC5A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62617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82419-B4D1-4F24-81AE-BA9006FB5398}" type="datetimeFigureOut">
              <a:rPr lang="en-IN" smtClean="0"/>
              <a:t>03-11-2020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CC988-B571-4E37-84C5-47D3957EC5A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43428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82419-B4D1-4F24-81AE-BA9006FB5398}" type="datetimeFigureOut">
              <a:rPr lang="en-IN" smtClean="0"/>
              <a:t>03-11-2020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CC988-B571-4E37-84C5-47D3957EC5A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09462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20282419-B4D1-4F24-81AE-BA9006FB5398}" type="datetimeFigureOut">
              <a:rPr lang="en-IN" smtClean="0"/>
              <a:t>03-11-2020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C91CC988-B571-4E37-84C5-47D3957EC5A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1870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slide" Target="slide2.xml"/><Relationship Id="rId3" Type="http://schemas.microsoft.com/office/2017/06/relationships/model3d" Target="../media/model3d1.glb"/><Relationship Id="rId7" Type="http://schemas.microsoft.com/office/2017/06/relationships/model3d" Target="../media/model3d3.glb"/><Relationship Id="rId12" Type="http://schemas.openxmlformats.org/officeDocument/2006/relationships/image" Target="../media/image7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customXml" Target="../ink/ink1.xml"/><Relationship Id="rId5" Type="http://schemas.microsoft.com/office/2017/06/relationships/model3d" Target="../media/model3d2.glb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microsoft.com/office/2017/06/relationships/model3d" Target="../media/model3d4.glb"/><Relationship Id="rId1" Type="http://schemas.openxmlformats.org/officeDocument/2006/relationships/slideLayout" Target="../slideLayouts/slideLayout7.xml"/><Relationship Id="rId6" Type="http://schemas.microsoft.com/office/2017/06/relationships/model3d" Target="../media/model3d6.glb"/><Relationship Id="rId5" Type="http://schemas.openxmlformats.org/officeDocument/2006/relationships/image" Target="../media/image9.png"/><Relationship Id="rId4" Type="http://schemas.microsoft.com/office/2017/06/relationships/model3d" Target="../media/model3d5.glb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66D2D61-C9B0-40CF-8042-3A49F44A6D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104"/>
          <a:stretch/>
        </p:blipFill>
        <p:spPr>
          <a:xfrm flipH="1">
            <a:off x="-2" y="5512"/>
            <a:ext cx="12191999" cy="68524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408A20B-9E18-4B31-97CF-AC87C16F62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5906" y="3116533"/>
            <a:ext cx="9144000" cy="2387600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609899-92BB-4FEC-BF75-0FD9CEFAF3F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0C2441-2525-490F-8DA7-3C51C2340C35}"/>
              </a:ext>
            </a:extLst>
          </p:cNvPr>
          <p:cNvSpPr txBox="1"/>
          <p:nvPr/>
        </p:nvSpPr>
        <p:spPr>
          <a:xfrm>
            <a:off x="194553" y="176968"/>
            <a:ext cx="46984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CLASS IX</a:t>
            </a:r>
          </a:p>
          <a:p>
            <a:r>
              <a:rPr lang="en-US" sz="4800" b="1" dirty="0"/>
              <a:t>CHAPTER 13</a:t>
            </a:r>
            <a:endParaRPr lang="en-IN" sz="48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DB9B56-A412-4011-9E1A-4449B4F66635}"/>
              </a:ext>
            </a:extLst>
          </p:cNvPr>
          <p:cNvSpPr txBox="1"/>
          <p:nvPr/>
        </p:nvSpPr>
        <p:spPr>
          <a:xfrm>
            <a:off x="489857" y="2286000"/>
            <a:ext cx="1098368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SURFACE AREAS AND VOLUMES </a:t>
            </a:r>
          </a:p>
          <a:p>
            <a:pPr algn="ctr"/>
            <a:r>
              <a:rPr lang="en-US" sz="4400" b="1" dirty="0">
                <a:solidFill>
                  <a:srgbClr val="FF0000"/>
                </a:solidFill>
              </a:rPr>
              <a:t>MODULE 1</a:t>
            </a:r>
            <a:endParaRPr lang="en-IN" sz="4400" b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B18C68-C0E8-4E61-AAEC-BE4AEFD1B1AA}"/>
              </a:ext>
            </a:extLst>
          </p:cNvPr>
          <p:cNvSpPr txBox="1"/>
          <p:nvPr/>
        </p:nvSpPr>
        <p:spPr>
          <a:xfrm>
            <a:off x="9416374" y="5743304"/>
            <a:ext cx="27756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Prepared by</a:t>
            </a:r>
          </a:p>
          <a:p>
            <a:r>
              <a:rPr lang="en-US" dirty="0">
                <a:solidFill>
                  <a:srgbClr val="00B050"/>
                </a:solidFill>
              </a:rPr>
              <a:t>Mrs. Saumia Nair</a:t>
            </a:r>
          </a:p>
          <a:p>
            <a:r>
              <a:rPr lang="en-US" dirty="0">
                <a:solidFill>
                  <a:srgbClr val="00B050"/>
                </a:solidFill>
              </a:rPr>
              <a:t>AECS-6,Mumbai</a:t>
            </a:r>
            <a:endParaRPr lang="en-IN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9309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4AB8F-546C-4DE4-9167-0ACA12A12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SOLID SHAPES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84C382-C9B4-4AF5-8796-6C0F16A4A1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057400"/>
            <a:ext cx="9872871" cy="2277208"/>
          </a:xfrm>
        </p:spPr>
        <p:txBody>
          <a:bodyPr/>
          <a:lstStyle/>
          <a:p>
            <a:r>
              <a:rPr lang="en-US" dirty="0"/>
              <a:t>They are three dimensional.</a:t>
            </a:r>
          </a:p>
          <a:p>
            <a:pPr marL="45720" indent="0">
              <a:buNone/>
            </a:pPr>
            <a:r>
              <a:rPr lang="en-US" dirty="0"/>
              <a:t>      ( length, breadth, height )</a:t>
            </a:r>
          </a:p>
          <a:p>
            <a:r>
              <a:rPr lang="en-US" dirty="0">
                <a:hlinkClick r:id="rId3" action="ppaction://hlinksldjump"/>
              </a:rPr>
              <a:t>Some are made of polygons</a:t>
            </a:r>
            <a:endParaRPr lang="en-US" dirty="0"/>
          </a:p>
          <a:p>
            <a:r>
              <a:rPr lang="en-US" dirty="0">
                <a:hlinkClick r:id="rId4" action="ppaction://hlinksldjump"/>
              </a:rPr>
              <a:t>Some are not made of polygons</a:t>
            </a:r>
            <a:endParaRPr lang="en-US" dirty="0"/>
          </a:p>
          <a:p>
            <a:pPr marL="45720" indent="0">
              <a:buNone/>
            </a:pPr>
            <a:endParaRPr lang="en-IN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87EB89B-BA7D-4E6C-9BDE-20FF4FDD0F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075" y="1400175"/>
            <a:ext cx="6119813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4300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13FD2-92D1-4B4C-9BE4-D136D7876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SOLID SHAPES MADE OF POLYGONS</a:t>
            </a:r>
            <a:endParaRPr lang="en-IN" b="1" dirty="0"/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4" name="Content Placeholder 13" descr="Light Gray Cube">
                <a:extLst>
                  <a:ext uri="{FF2B5EF4-FFF2-40B4-BE49-F238E27FC236}">
                    <a16:creationId xmlns:a16="http://schemas.microsoft.com/office/drawing/2014/main" id="{4EB778E1-7F22-4D72-871F-4D80247688E2}"/>
                  </a:ext>
                </a:extLst>
              </p:cNvPr>
              <p:cNvGraphicFramePr>
                <a:graphicFrameLocks noGrp="1" noChangeAspect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259431797"/>
                  </p:ext>
                </p:extLst>
              </p:nvPr>
            </p:nvGraphicFramePr>
            <p:xfrm>
              <a:off x="784569" y="1274083"/>
              <a:ext cx="2042061" cy="2247143"/>
            </p:xfrm>
            <a:graphic>
              <a:graphicData uri="http://schemas.microsoft.com/office/drawing/2017/model3d">
                <am3d:model3d r:embed="rId3">
                  <am3d:spPr>
                    <a:xfrm>
                      <a:off x="0" y="0"/>
                      <a:ext cx="2042061" cy="2247143"/>
                    </a:xfrm>
                    <a:prstGeom prst="rect">
                      <a:avLst/>
                    </a:prstGeom>
                  </am3d:spPr>
                  <am3d:camera>
                    <am3d:pos x="0" y="0" z="8146919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7140529" d="1000000"/>
                    <am3d:preTrans dx="0" dy="-17999995" dz="5866"/>
                    <am3d:scale>
                      <am3d:sx n="1000000" d="1000000"/>
                      <am3d:sy n="1000000" d="1000000"/>
                      <am3d:sz n="1000000" d="1000000"/>
                    </am3d:scale>
                    <am3d:rot ax="1200000" ay="-1800000" az="-600000"/>
                    <am3d:postTrans dx="0" dy="0" dz="0"/>
                  </am3d:trans>
                  <am3d:raster rName="Office3DRenderer" rVer="16.0.8326">
                    <am3d:blip r:embed="rId4"/>
                  </am3d:raster>
                  <am3d:objViewport viewportSz="2399938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4" name="Content Placeholder 13" descr="Light Gray Cube">
                <a:extLst>
                  <a:ext uri="{FF2B5EF4-FFF2-40B4-BE49-F238E27FC236}">
                    <a16:creationId xmlns:a16="http://schemas.microsoft.com/office/drawing/2014/main" id="{4EB778E1-7F22-4D72-871F-4D80247688E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4569" y="1274083"/>
                <a:ext cx="2042061" cy="22471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5" name="3D Model 14" descr="Light Gray Cuboid">
                <a:extLst>
                  <a:ext uri="{FF2B5EF4-FFF2-40B4-BE49-F238E27FC236}">
                    <a16:creationId xmlns:a16="http://schemas.microsoft.com/office/drawing/2014/main" id="{2C5683CC-4F8D-48E1-9119-8D8357888EA6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932896868"/>
                  </p:ext>
                </p:extLst>
              </p:nvPr>
            </p:nvGraphicFramePr>
            <p:xfrm>
              <a:off x="3540175" y="1484594"/>
              <a:ext cx="2969208" cy="1826121"/>
            </p:xfrm>
            <a:graphic>
              <a:graphicData uri="http://schemas.microsoft.com/office/drawing/2017/model3d">
                <am3d:model3d r:embed="rId5">
                  <am3d:spPr>
                    <a:xfrm>
                      <a:off x="0" y="0"/>
                      <a:ext cx="2969208" cy="1826121"/>
                    </a:xfrm>
                    <a:prstGeom prst="rect">
                      <a:avLst/>
                    </a:prstGeom>
                  </am3d:spPr>
                  <am3d:camera>
                    <am3d:pos x="0" y="0" z="57664451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4361393" d="1000000"/>
                    <am3d:preTrans dx="0" dy="-6493603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984780" ay="3480144" az="841520"/>
                    <am3d:postTrans dx="0" dy="0" dz="0"/>
                  </am3d:trans>
                  <am3d:raster rName="Office3DRenderer" rVer="16.0.8326">
                    <am3d:blip r:embed="rId6"/>
                  </am3d:raster>
                  <am3d:objViewport viewportSz="3296152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5" name="3D Model 14" descr="Light Gray Cuboid">
                <a:extLst>
                  <a:ext uri="{FF2B5EF4-FFF2-40B4-BE49-F238E27FC236}">
                    <a16:creationId xmlns:a16="http://schemas.microsoft.com/office/drawing/2014/main" id="{2C5683CC-4F8D-48E1-9119-8D8357888EA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40175" y="1484594"/>
                <a:ext cx="2969208" cy="18261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6" name="3D Model 15" descr="Tetragonal Pyramid White">
                <a:extLst>
                  <a:ext uri="{FF2B5EF4-FFF2-40B4-BE49-F238E27FC236}">
                    <a16:creationId xmlns:a16="http://schemas.microsoft.com/office/drawing/2014/main" id="{2831F248-92DF-4453-A959-6D13D313C2AC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777398312"/>
                  </p:ext>
                </p:extLst>
              </p:nvPr>
            </p:nvGraphicFramePr>
            <p:xfrm>
              <a:off x="8039939" y="1484594"/>
              <a:ext cx="2580768" cy="2999787"/>
            </p:xfrm>
            <a:graphic>
              <a:graphicData uri="http://schemas.microsoft.com/office/drawing/2017/model3d">
                <am3d:model3d r:embed="rId7">
                  <am3d:spPr>
                    <a:xfrm>
                      <a:off x="0" y="0"/>
                      <a:ext cx="2580768" cy="2999787"/>
                    </a:xfrm>
                    <a:prstGeom prst="rect">
                      <a:avLst/>
                    </a:prstGeom>
                  </am3d:spPr>
                  <am3d:camera>
                    <am3d:pos x="0" y="0" z="66519324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01424" d="1000000"/>
                    <am3d:preTrans dx="0" dy="-1800000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2960878" ay="216818" az="251877"/>
                    <am3d:postTrans dx="0" dy="0" dz="0"/>
                  </am3d:trans>
                  <am3d:raster rName="Office3DRenderer" rVer="16.0.8326">
                    <am3d:blip r:embed="rId8"/>
                  </am3d:raster>
                  <am3d:objViewport viewportSz="541866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6" name="3D Model 15" descr="Tetragonal Pyramid White">
                <a:extLst>
                  <a:ext uri="{FF2B5EF4-FFF2-40B4-BE49-F238E27FC236}">
                    <a16:creationId xmlns:a16="http://schemas.microsoft.com/office/drawing/2014/main" id="{2831F248-92DF-4453-A959-6D13D313C2A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039939" y="1484594"/>
                <a:ext cx="2580768" cy="2999787"/>
              </a:xfrm>
              <a:prstGeom prst="rect">
                <a:avLst/>
              </a:prstGeom>
            </p:spPr>
          </p:pic>
        </mc:Fallback>
      </mc:AlternateContent>
      <p:pic>
        <p:nvPicPr>
          <p:cNvPr id="18" name="Picture 17">
            <a:extLst>
              <a:ext uri="{FF2B5EF4-FFF2-40B4-BE49-F238E27FC236}">
                <a16:creationId xmlns:a16="http://schemas.microsoft.com/office/drawing/2014/main" id="{B779F4FE-514D-43E9-8E78-44CDF60C24F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615" y="3547286"/>
            <a:ext cx="5045502" cy="182612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4198B56D-4081-4841-AF3A-C726E86A51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41" t="-7105"/>
          <a:stretch/>
        </p:blipFill>
        <p:spPr bwMode="auto">
          <a:xfrm>
            <a:off x="6158099" y="3267148"/>
            <a:ext cx="3310655" cy="3249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AB4E6709-2F09-4298-BBB9-BAE798E555E7}"/>
                  </a:ext>
                </a:extLst>
              </p14:cNvPr>
              <p14:cNvContentPartPr/>
              <p14:nvPr/>
            </p14:nvContentPartPr>
            <p14:xfrm>
              <a:off x="6353941" y="4613181"/>
              <a:ext cx="370080" cy="5608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AB4E6709-2F09-4298-BBB9-BAE798E555E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291301" y="4550541"/>
                <a:ext cx="495720" cy="68652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Oval 2">
            <a:hlinkClick r:id="rId13" action="ppaction://hlinksldjump"/>
            <a:extLst>
              <a:ext uri="{FF2B5EF4-FFF2-40B4-BE49-F238E27FC236}">
                <a16:creationId xmlns:a16="http://schemas.microsoft.com/office/drawing/2014/main" id="{75992BA3-5B28-416A-8CD0-88C18B273221}"/>
              </a:ext>
            </a:extLst>
          </p:cNvPr>
          <p:cNvSpPr/>
          <p:nvPr/>
        </p:nvSpPr>
        <p:spPr>
          <a:xfrm>
            <a:off x="10010775" y="5638800"/>
            <a:ext cx="914400" cy="914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Go back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7334854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0" presetClass="entr" presetSubtype="1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sum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3d.view.rotation.y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20"/>
                                          </p:val>
                                        </p:tav>
                                        <p:tav tm="3330">
                                          <p:val>
                                            <p:fltVal val="-19.9349"/>
                                          </p:val>
                                        </p:tav>
                                        <p:tav tm="6660">
                                          <p:val>
                                            <p:fltVal val="-19.7456"/>
                                          </p:val>
                                        </p:tav>
                                        <p:tav tm="9990">
                                          <p:val>
                                            <p:fltVal val="-19.441"/>
                                          </p:val>
                                        </p:tav>
                                        <p:tav tm="13320">
                                          <p:val>
                                            <p:fltVal val="-19.0299"/>
                                          </p:val>
                                        </p:tav>
                                        <p:tav tm="16650">
                                          <p:val>
                                            <p:fltVal val="-18.5212"/>
                                          </p:val>
                                        </p:tav>
                                        <p:tav tm="19970">
                                          <p:val>
                                            <p:fltVal val="-17.9257"/>
                                          </p:val>
                                        </p:tav>
                                        <p:tav tm="23290">
                                          <p:val>
                                            <p:fltVal val="-17.2507"/>
                                          </p:val>
                                        </p:tav>
                                        <p:tav tm="26620">
                                          <p:val>
                                            <p:fltVal val="-16.5027"/>
                                          </p:val>
                                        </p:tav>
                                        <p:tav tm="29950">
                                          <p:val>
                                            <p:fltVal val="-15.6925"/>
                                          </p:val>
                                        </p:tav>
                                        <p:tav tm="33280">
                                          <p:val>
                                            <p:fltVal val="-14.829"/>
                                          </p:val>
                                        </p:tav>
                                        <p:tav tm="36610">
                                          <p:val>
                                            <p:fltVal val="-13.9209"/>
                                          </p:val>
                                        </p:tav>
                                        <p:tav tm="39940">
                                          <p:val>
                                            <p:fltVal val="-12.9772"/>
                                          </p:val>
                                        </p:tav>
                                        <p:tav tm="43270">
                                          <p:val>
                                            <p:fltVal val="-12.0068"/>
                                          </p:val>
                                        </p:tav>
                                        <p:tav tm="46600">
                                          <p:val>
                                            <p:fltVal val="-11.0184"/>
                                          </p:val>
                                        </p:tav>
                                        <p:tav tm="49930">
                                          <p:val>
                                            <p:fltVal val="-10.0209"/>
                                          </p:val>
                                        </p:tav>
                                        <p:tav tm="53250">
                                          <p:val>
                                            <p:fltVal val="-9.0263"/>
                                          </p:val>
                                        </p:tav>
                                        <p:tav tm="56580">
                                          <p:val>
                                            <p:fltVal val="-8.0373"/>
                                          </p:val>
                                        </p:tav>
                                        <p:tav tm="59900">
                                          <p:val>
                                            <p:fltVal val="-7.0688"/>
                                          </p:val>
                                        </p:tav>
                                        <p:tav tm="63220">
                                          <p:val>
                                            <p:fltVal val="-6.1264"/>
                                          </p:val>
                                        </p:tav>
                                        <p:tav tm="66540">
                                          <p:val>
                                            <p:fltVal val="-5.2189"/>
                                          </p:val>
                                        </p:tav>
                                        <p:tav tm="69870">
                                          <p:val>
                                            <p:fltVal val="-4.3528"/>
                                          </p:val>
                                        </p:tav>
                                        <p:tav tm="73190">
                                          <p:val>
                                            <p:fltVal val="-3.5418"/>
                                          </p:val>
                                        </p:tav>
                                        <p:tav tm="76510">
                                          <p:val>
                                            <p:fltVal val="-2.7922"/>
                                          </p:val>
                                        </p:tav>
                                        <p:tav tm="79830">
                                          <p:val>
                                            <p:fltVal val="-2.1127"/>
                                          </p:val>
                                        </p:tav>
                                        <p:tav tm="83160">
                                          <p:val>
                                            <p:fltVal val="-1.5104"/>
                                          </p:val>
                                        </p:tav>
                                        <p:tav tm="86480">
                                          <p:val>
                                            <p:fltVal val="-0.9978"/>
                                          </p:val>
                                        </p:tav>
                                        <p:tav tm="89800">
                                          <p:val>
                                            <p:fltVal val="-0.5817"/>
                                          </p:val>
                                        </p:tav>
                                        <p:tav tm="93120">
                                          <p:val>
                                            <p:fltVal val="-0.2709"/>
                                          </p:val>
                                        </p:tav>
                                        <p:tav tm="96450">
                                          <p:val>
                                            <p:fltVal val="-0.0738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9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sum"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3d.object.rotation.y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120">
                                          <p:val>
                                            <p:fltVal val="-0.0012"/>
                                          </p:val>
                                        </p:tav>
                                        <p:tav tm="2250">
                                          <p:val>
                                            <p:fltVal val="-0.0098"/>
                                          </p:val>
                                        </p:tav>
                                        <p:tav tm="3370">
                                          <p:val>
                                            <p:fltVal val="-0.033"/>
                                          </p:val>
                                        </p:tav>
                                        <p:tav tm="4490">
                                          <p:val>
                                            <p:fltVal val="-0.0789"/>
                                          </p:val>
                                        </p:tav>
                                        <p:tav tm="5620">
                                          <p:val>
                                            <p:fltVal val="-0.1548"/>
                                          </p:val>
                                        </p:tav>
                                        <p:tav tm="6740">
                                          <p:val>
                                            <p:fltVal val="-0.267"/>
                                          </p:val>
                                        </p:tav>
                                        <p:tav tm="7870">
                                          <p:val>
                                            <p:fltVal val="-0.4235"/>
                                          </p:val>
                                        </p:tav>
                                        <p:tav tm="8990">
                                          <p:val>
                                            <p:fltVal val="-0.6337"/>
                                          </p:val>
                                        </p:tav>
                                        <p:tav tm="10110">
                                          <p:val>
                                            <p:fltVal val="-0.9013"/>
                                          </p:val>
                                        </p:tav>
                                        <p:tav tm="11240">
                                          <p:val>
                                            <p:fltVal val="-1.2353"/>
                                          </p:val>
                                        </p:tav>
                                        <p:tav tm="12360">
                                          <p:val>
                                            <p:fltVal val="-1.647"/>
                                          </p:val>
                                        </p:tav>
                                        <p:tav tm="13480">
                                          <p:val>
                                            <p:fltVal val="-2.0869"/>
                                          </p:val>
                                        </p:tav>
                                        <p:tav tm="14610">
                                          <p:val>
                                            <p:fltVal val="-2.4538"/>
                                          </p:val>
                                        </p:tav>
                                        <p:tav tm="15730">
                                          <p:val>
                                            <p:fltVal val="-2.7534"/>
                                          </p:val>
                                        </p:tav>
                                        <p:tav tm="16850">
                                          <p:val>
                                            <p:fltVal val="-2.9876"/>
                                          </p:val>
                                        </p:tav>
                                        <p:tav tm="17980">
                                          <p:val>
                                            <p:fltVal val="-3.1669"/>
                                          </p:val>
                                        </p:tav>
                                        <p:tav tm="19100">
                                          <p:val>
                                            <p:fltVal val="-3.2996"/>
                                          </p:val>
                                        </p:tav>
                                        <p:tav tm="20220">
                                          <p:val>
                                            <p:fltVal val="-3.3906"/>
                                          </p:val>
                                        </p:tav>
                                        <p:tav tm="21350">
                                          <p:val>
                                            <p:fltVal val="-3.4488"/>
                                          </p:val>
                                        </p:tav>
                                        <p:tav tm="22470">
                                          <p:val>
                                            <p:fltVal val="-3.4815"/>
                                          </p:val>
                                        </p:tav>
                                        <p:tav tm="23600">
                                          <p:val>
                                            <p:fltVal val="-3.4961"/>
                                          </p:val>
                                        </p:tav>
                                        <p:tav tm="24720">
                                          <p:val>
                                            <p:fltVal val="-3.4998"/>
                                          </p:val>
                                        </p:tav>
                                        <p:tav tm="25840">
                                          <p:val>
                                            <p:fltVal val="-3.0301"/>
                                          </p:val>
                                        </p:tav>
                                        <p:tav tm="26970">
                                          <p:val>
                                            <p:fltVal val="-0.9661"/>
                                          </p:val>
                                        </p:tav>
                                        <p:tav tm="28090">
                                          <p:val>
                                            <p:fltVal val="2.1525"/>
                                          </p:val>
                                        </p:tav>
                                        <p:tav tm="29210">
                                          <p:val>
                                            <p:fltVal val="6.1215"/>
                                          </p:val>
                                        </p:tav>
                                        <p:tav tm="30340">
                                          <p:val>
                                            <p:fltVal val="10.8322"/>
                                          </p:val>
                                        </p:tav>
                                        <p:tav tm="31460">
                                          <p:val>
                                            <p:fltVal val="16.2132"/>
                                          </p:val>
                                        </p:tav>
                                        <p:tav tm="32580">
                                          <p:val>
                                            <p:fltVal val="22.2128"/>
                                          </p:val>
                                        </p:tav>
                                        <p:tav tm="33710">
                                          <p:val>
                                            <p:fltVal val="28.7297"/>
                                          </p:val>
                                        </p:tav>
                                        <p:tav tm="34830">
                                          <p:val>
                                            <p:fltVal val="35.8493"/>
                                          </p:val>
                                        </p:tav>
                                        <p:tav tm="35960">
                                          <p:val>
                                            <p:fltVal val="43.4888"/>
                                          </p:val>
                                        </p:tav>
                                        <p:tav tm="37080">
                                          <p:val>
                                            <p:fltVal val="51.6257"/>
                                          </p:val>
                                        </p:tav>
                                        <p:tav tm="38200">
                                          <p:val>
                                            <p:fltVal val="60.2402"/>
                                          </p:val>
                                        </p:tav>
                                        <p:tav tm="39330">
                                          <p:val>
                                            <p:fltVal val="69.3155"/>
                                          </p:val>
                                        </p:tav>
                                        <p:tav tm="40450">
                                          <p:val>
                                            <p:fltVal val="78.8364"/>
                                          </p:val>
                                        </p:tav>
                                        <p:tav tm="41570">
                                          <p:val>
                                            <p:fltVal val="88.6987"/>
                                          </p:val>
                                        </p:tav>
                                        <p:tav tm="42700">
                                          <p:val>
                                            <p:fltVal val="99.0679"/>
                                          </p:val>
                                        </p:tav>
                                        <p:tav tm="43820">
                                          <p:val>
                                            <p:fltVal val="109.8461"/>
                                          </p:val>
                                        </p:tav>
                                        <p:tav tm="44940">
                                          <p:val>
                                            <p:fltVal val="121.0232"/>
                                          </p:val>
                                        </p:tav>
                                        <p:tav tm="46070">
                                          <p:val>
                                            <p:fltVal val="132.5899"/>
                                          </p:val>
                                        </p:tav>
                                        <p:tav tm="47190">
                                          <p:val>
                                            <p:fltVal val="144.5376"/>
                                          </p:val>
                                        </p:tav>
                                        <p:tav tm="48310">
                                          <p:val>
                                            <p:fltVal val="156.85851"/>
                                          </p:val>
                                        </p:tav>
                                        <p:tav tm="49440">
                                          <p:val>
                                            <p:fltVal val="169.43021"/>
                                          </p:val>
                                        </p:tav>
                                        <p:tav tm="50560">
                                          <p:val>
                                            <p:fltVal val="182.34309"/>
                                          </p:val>
                                        </p:tav>
                                        <p:tav tm="51690">
                                          <p:val>
                                            <p:fltVal val="195.1411"/>
                                          </p:val>
                                        </p:tav>
                                        <p:tav tm="52810">
                                          <p:val>
                                            <p:fltVal val="207.6945"/>
                                          </p:val>
                                        </p:tav>
                                        <p:tav tm="53930">
                                          <p:val>
                                            <p:fltVal val="219.77251"/>
                                          </p:val>
                                        </p:tav>
                                        <p:tav tm="55060">
                                          <p:val>
                                            <p:fltVal val="231.4814"/>
                                          </p:val>
                                        </p:tav>
                                        <p:tav tm="56180">
                                          <p:val>
                                            <p:fltVal val="242.91341"/>
                                          </p:val>
                                        </p:tav>
                                        <p:tav tm="57300">
                                          <p:val>
                                            <p:fltVal val="253.8558"/>
                                          </p:val>
                                        </p:tav>
                                        <p:tav tm="58430">
                                          <p:val>
                                            <p:fltVal val="264.40329"/>
                                          </p:val>
                                        </p:tav>
                                        <p:tav tm="59550">
                                          <p:val>
                                            <p:fltVal val="274.63501"/>
                                          </p:val>
                                        </p:tav>
                                        <p:tav tm="60670">
                                          <p:val>
                                            <p:fltVal val="284.35721"/>
                                          </p:val>
                                        </p:tav>
                                        <p:tav tm="61800">
                                          <p:val>
                                            <p:fltVal val="293.6507"/>
                                          </p:val>
                                        </p:tav>
                                        <p:tav tm="62920">
                                          <p:val>
                                            <p:fltVal val="302.57959"/>
                                          </p:val>
                                        </p:tav>
                                        <p:tav tm="64040">
                                          <p:val>
                                            <p:fltVal val="310.96921"/>
                                          </p:val>
                                        </p:tav>
                                        <p:tav tm="65170">
                                          <p:val>
                                            <p:fltVal val="318.88379"/>
                                          </p:val>
                                        </p:tav>
                                        <p:tav tm="66290">
                                          <p:val>
                                            <p:fltVal val="326.36801"/>
                                          </p:val>
                                        </p:tav>
                                        <p:tav tm="67420">
                                          <p:val>
                                            <p:fltVal val="333.26511"/>
                                          </p:val>
                                        </p:tav>
                                        <p:tav tm="68540">
                                          <p:val>
                                            <p:fltVal val="339.6712"/>
                                          </p:val>
                                        </p:tav>
                                        <p:tav tm="69660">
                                          <p:val>
                                            <p:fltVal val="345.43851"/>
                                          </p:val>
                                        </p:tav>
                                        <p:tav tm="70790">
                                          <p:val>
                                            <p:fltVal val="350.58469"/>
                                          </p:val>
                                        </p:tav>
                                        <p:tav tm="71910">
                                          <p:val>
                                            <p:fltVal val="355.09189"/>
                                          </p:val>
                                        </p:tav>
                                        <p:tav tm="73030">
                                          <p:val>
                                            <p:fltVal val="358.80179"/>
                                          </p:val>
                                        </p:tav>
                                        <p:tav tm="74160">
                                          <p:val>
                                            <p:fltVal val="361.63531"/>
                                          </p:val>
                                        </p:tav>
                                        <p:tav tm="75280">
                                          <p:val>
                                            <p:fltVal val="363.345"/>
                                          </p:val>
                                        </p:tav>
                                        <p:tav tm="76400">
                                          <p:val>
                                            <p:fltVal val="363.4978"/>
                                          </p:val>
                                        </p:tav>
                                        <p:tav tm="77530">
                                          <p:val>
                                            <p:fltVal val="363.47061"/>
                                          </p:val>
                                        </p:tav>
                                        <p:tav tm="78650">
                                          <p:val>
                                            <p:fltVal val="363.38339"/>
                                          </p:val>
                                        </p:tav>
                                        <p:tav tm="79780">
                                          <p:val>
                                            <p:fltVal val="363.20349"/>
                                          </p:val>
                                        </p:tav>
                                        <p:tav tm="80900">
                                          <p:val>
                                            <p:fltVal val="362.8963"/>
                                          </p:val>
                                        </p:tav>
                                        <p:tav tm="82020">
                                          <p:val>
                                            <p:fltVal val="362.4227"/>
                                          </p:val>
                                        </p:tav>
                                        <p:tav tm="83150">
                                          <p:val>
                                            <p:fltVal val="361.7569"/>
                                          </p:val>
                                        </p:tav>
                                        <p:tav tm="84270">
                                          <p:val>
                                            <p:fltVal val="361.0874"/>
                                          </p:val>
                                        </p:tav>
                                        <p:tav tm="85390">
                                          <p:val>
                                            <p:fltVal val="360.6105"/>
                                          </p:val>
                                        </p:tav>
                                        <p:tav tm="86520">
                                          <p:val>
                                            <p:fltVal val="360.30069"/>
                                          </p:val>
                                        </p:tav>
                                        <p:tav tm="87640">
                                          <p:val>
                                            <p:fltVal val="360.1188"/>
                                          </p:val>
                                        </p:tav>
                                        <p:tav tm="88760">
                                          <p:val>
                                            <p:fltVal val="360.03021"/>
                                          </p:val>
                                        </p:tav>
                                        <p:tav tm="89890">
                                          <p:val>
                                            <p:fltVal val="360.00229"/>
                                          </p:val>
                                        </p:tav>
                                        <p:tav tm="91010">
                                          <p:val>
                                            <p:fltVal val="360"/>
                                          </p:val>
                                        </p:tav>
                                        <p:tav tm="92130">
                                          <p:val>
                                            <p:fltVal val="360"/>
                                          </p:val>
                                        </p:tav>
                                        <p:tav tm="93260">
                                          <p:val>
                                            <p:fltVal val="360"/>
                                          </p:val>
                                        </p:tav>
                                        <p:tav tm="94380">
                                          <p:val>
                                            <p:fltVal val="360"/>
                                          </p:val>
                                        </p:tav>
                                        <p:tav tm="95510">
                                          <p:val>
                                            <p:fltVal val="360"/>
                                          </p:val>
                                        </p:tav>
                                        <p:tav tm="96630">
                                          <p:val>
                                            <p:fltVal val="360"/>
                                          </p:val>
                                        </p:tav>
                                        <p:tav tm="97750">
                                          <p:val>
                                            <p:fltVal val="360"/>
                                          </p:val>
                                        </p:tav>
                                        <p:tav tm="9888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sum"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3d.object.translation.y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120">
                                          <p:val>
                                            <p:fltVal val="0"/>
                                          </p:val>
                                        </p:tav>
                                        <p:tav tm="2250">
                                          <p:val>
                                            <p:fltVal val="-10E-5"/>
                                          </p:val>
                                        </p:tav>
                                        <p:tav tm="3370">
                                          <p:val>
                                            <p:fltVal val="-0.0004"/>
                                          </p:val>
                                        </p:tav>
                                        <p:tav tm="4490">
                                          <p:val>
                                            <p:fltVal val="-0.0011"/>
                                          </p:val>
                                        </p:tav>
                                        <p:tav tm="5620">
                                          <p:val>
                                            <p:fltVal val="-0.0021"/>
                                          </p:val>
                                        </p:tav>
                                        <p:tav tm="6740">
                                          <p:val>
                                            <p:fltVal val="-0.0037"/>
                                          </p:val>
                                        </p:tav>
                                        <p:tav tm="7870">
                                          <p:val>
                                            <p:fltVal val="-0.0059"/>
                                          </p:val>
                                        </p:tav>
                                        <p:tav tm="8990">
                                          <p:val>
                                            <p:fltVal val="-0.0088"/>
                                          </p:val>
                                        </p:tav>
                                        <p:tav tm="10110">
                                          <p:val>
                                            <p:fltVal val="-0.0125"/>
                                          </p:val>
                                        </p:tav>
                                        <p:tav tm="11240">
                                          <p:val>
                                            <p:fltVal val="-0.0162"/>
                                          </p:val>
                                        </p:tav>
                                        <p:tav tm="12360">
                                          <p:val>
                                            <p:fltVal val="-0.0191"/>
                                          </p:val>
                                        </p:tav>
                                        <p:tav tm="13480">
                                          <p:val>
                                            <p:fltVal val="-0.0213"/>
                                          </p:val>
                                        </p:tav>
                                        <p:tav tm="14610">
                                          <p:val>
                                            <p:fltVal val="-0.0228"/>
                                          </p:val>
                                        </p:tav>
                                        <p:tav tm="15730">
                                          <p:val>
                                            <p:fltVal val="-0.0239"/>
                                          </p:val>
                                        </p:tav>
                                        <p:tav tm="16850">
                                          <p:val>
                                            <p:fltVal val="-0.0245"/>
                                          </p:val>
                                        </p:tav>
                                        <p:tav tm="17980">
                                          <p:val>
                                            <p:fltVal val="-0.0248"/>
                                          </p:val>
                                        </p:tav>
                                        <p:tav tm="19100">
                                          <p:val>
                                            <p:fltVal val="-0.0249"/>
                                          </p:val>
                                        </p:tav>
                                        <p:tav tm="20220">
                                          <p:val>
                                            <p:fltVal val="-0.0249"/>
                                          </p:val>
                                        </p:tav>
                                        <p:tav tm="21350">
                                          <p:val>
                                            <p:fltVal val="-0.0248"/>
                                          </p:val>
                                        </p:tav>
                                        <p:tav tm="22470">
                                          <p:val>
                                            <p:fltVal val="-0.0241"/>
                                          </p:val>
                                        </p:tav>
                                        <p:tav tm="23600">
                                          <p:val>
                                            <p:fltVal val="-0.022"/>
                                          </p:val>
                                        </p:tav>
                                        <p:tav tm="24720">
                                          <p:val>
                                            <p:fltVal val="-0.0179"/>
                                          </p:val>
                                        </p:tav>
                                        <p:tav tm="25840">
                                          <p:val>
                                            <p:fltVal val="-0.0113"/>
                                          </p:val>
                                        </p:tav>
                                        <p:tav tm="26970">
                                          <p:val>
                                            <p:fltVal val="-0.0013"/>
                                          </p:val>
                                        </p:tav>
                                        <p:tav tm="28090">
                                          <p:val>
                                            <p:fltVal val="0.0124"/>
                                          </p:val>
                                        </p:tav>
                                        <p:tav tm="29210">
                                          <p:val>
                                            <p:fltVal val="0.0309"/>
                                          </p:val>
                                        </p:tav>
                                        <p:tav tm="30340">
                                          <p:val>
                                            <p:fltVal val="0.0546"/>
                                          </p:val>
                                        </p:tav>
                                        <p:tav tm="31460">
                                          <p:val>
                                            <p:fltVal val="0.0842"/>
                                          </p:val>
                                        </p:tav>
                                        <p:tav tm="32580">
                                          <p:val>
                                            <p:fltVal val="0.1204"/>
                                          </p:val>
                                        </p:tav>
                                        <p:tav tm="33710">
                                          <p:val>
                                            <p:fltVal val="0.1634"/>
                                          </p:val>
                                        </p:tav>
                                        <p:tav tm="34830">
                                          <p:val>
                                            <p:fltVal val="0.2145"/>
                                          </p:val>
                                        </p:tav>
                                        <p:tav tm="35960">
                                          <p:val>
                                            <p:fltVal val="0.2711"/>
                                          </p:val>
                                        </p:tav>
                                        <p:tav tm="37080">
                                          <p:val>
                                            <p:fltVal val="0.3207"/>
                                          </p:val>
                                        </p:tav>
                                        <p:tav tm="38200">
                                          <p:val>
                                            <p:fltVal val="0.3625"/>
                                          </p:val>
                                        </p:tav>
                                        <p:tav tm="39330">
                                          <p:val>
                                            <p:fltVal val="0.3973"/>
                                          </p:val>
                                        </p:tav>
                                        <p:tav tm="40450">
                                          <p:val>
                                            <p:fltVal val="0.4256"/>
                                          </p:val>
                                        </p:tav>
                                        <p:tav tm="41570">
                                          <p:val>
                                            <p:fltVal val="0.448"/>
                                          </p:val>
                                        </p:tav>
                                        <p:tav tm="42700">
                                          <p:val>
                                            <p:fltVal val="0.4655"/>
                                          </p:val>
                                        </p:tav>
                                        <p:tav tm="43820">
                                          <p:val>
                                            <p:fltVal val="0.4786"/>
                                          </p:val>
                                        </p:tav>
                                        <p:tav tm="44940">
                                          <p:val>
                                            <p:fltVal val="0.4878"/>
                                          </p:val>
                                        </p:tav>
                                        <p:tav tm="46070">
                                          <p:val>
                                            <p:fltVal val="0.4939"/>
                                          </p:val>
                                        </p:tav>
                                        <p:tav tm="47190">
                                          <p:val>
                                            <p:fltVal val="0.4975"/>
                                          </p:val>
                                        </p:tav>
                                        <p:tav tm="48310">
                                          <p:val>
                                            <p:fltVal val="0.4993"/>
                                          </p:val>
                                        </p:tav>
                                        <p:tav tm="49440">
                                          <p:val>
                                            <p:fltVal val="0.4999"/>
                                          </p:val>
                                        </p:tav>
                                        <p:tav tm="50560">
                                          <p:val>
                                            <p:fltVal val="0.4999"/>
                                          </p:val>
                                        </p:tav>
                                        <p:tav tm="51690">
                                          <p:val>
                                            <p:fltVal val="0.4998"/>
                                          </p:val>
                                        </p:tav>
                                        <p:tav tm="52810">
                                          <p:val>
                                            <p:fltVal val="0.4988"/>
                                          </p:val>
                                        </p:tav>
                                        <p:tav tm="53930">
                                          <p:val>
                                            <p:fltVal val="0.4965"/>
                                          </p:val>
                                        </p:tav>
                                        <p:tav tm="55060">
                                          <p:val>
                                            <p:fltVal val="0.4921"/>
                                          </p:val>
                                        </p:tav>
                                        <p:tav tm="56180">
                                          <p:val>
                                            <p:fltVal val="0.485"/>
                                          </p:val>
                                        </p:tav>
                                        <p:tav tm="57300">
                                          <p:val>
                                            <p:fltVal val="0.4746"/>
                                          </p:val>
                                        </p:tav>
                                        <p:tav tm="58430">
                                          <p:val>
                                            <p:fltVal val="0.4603"/>
                                          </p:val>
                                        </p:tav>
                                        <p:tav tm="59550">
                                          <p:val>
                                            <p:fltVal val="0.4411"/>
                                          </p:val>
                                        </p:tav>
                                        <p:tav tm="60670">
                                          <p:val>
                                            <p:fltVal val="0.4169"/>
                                          </p:val>
                                        </p:tav>
                                        <p:tav tm="61800">
                                          <p:val>
                                            <p:fltVal val="0.3868"/>
                                          </p:val>
                                        </p:tav>
                                        <p:tav tm="62920">
                                          <p:val>
                                            <p:fltVal val="0.3499"/>
                                          </p:val>
                                        </p:tav>
                                        <p:tav tm="64040">
                                          <p:val>
                                            <p:fltVal val="0.306"/>
                                          </p:val>
                                        </p:tav>
                                        <p:tav tm="65170">
                                          <p:val>
                                            <p:fltVal val="0.2544"/>
                                          </p:val>
                                        </p:tav>
                                        <p:tav tm="66290">
                                          <p:val>
                                            <p:fltVal val="0.1981"/>
                                          </p:val>
                                        </p:tav>
                                        <p:tav tm="67420">
                                          <p:val>
                                            <p:fltVal val="0.1498"/>
                                          </p:val>
                                        </p:tav>
                                        <p:tav tm="68540">
                                          <p:val>
                                            <p:fltVal val="0.1087"/>
                                          </p:val>
                                        </p:tav>
                                        <p:tav tm="69660">
                                          <p:val>
                                            <p:fltVal val="0.0748"/>
                                          </p:val>
                                        </p:tav>
                                        <p:tav tm="70790">
                                          <p:val>
                                            <p:fltVal val="0.0473"/>
                                          </p:val>
                                        </p:tav>
                                        <p:tav tm="71910">
                                          <p:val>
                                            <p:fltVal val="0.0251"/>
                                          </p:val>
                                        </p:tav>
                                        <p:tav tm="73030">
                                          <p:val>
                                            <p:fltVal val="0.0082"/>
                                          </p:val>
                                        </p:tav>
                                        <p:tav tm="74160">
                                          <p:val>
                                            <p:fltVal val="-0.0044"/>
                                          </p:val>
                                        </p:tav>
                                        <p:tav tm="75280">
                                          <p:val>
                                            <p:fltVal val="-0.0134"/>
                                          </p:val>
                                        </p:tav>
                                        <p:tav tm="76400">
                                          <p:val>
                                            <p:fltVal val="-0.0192"/>
                                          </p:val>
                                        </p:tav>
                                        <p:tav tm="77530">
                                          <p:val>
                                            <p:fltVal val="-0.0227"/>
                                          </p:val>
                                        </p:tav>
                                        <p:tav tm="78650">
                                          <p:val>
                                            <p:fltVal val="-0.0244"/>
                                          </p:val>
                                        </p:tav>
                                        <p:tav tm="79780">
                                          <p:val>
                                            <p:fltVal val="-0.0249"/>
                                          </p:val>
                                        </p:tav>
                                        <p:tav tm="80900">
                                          <p:val>
                                            <p:fltVal val="-0.0249"/>
                                          </p:val>
                                        </p:tav>
                                        <p:tav tm="82020">
                                          <p:val>
                                            <p:fltVal val="-0.0244"/>
                                          </p:val>
                                        </p:tav>
                                        <p:tav tm="83150">
                                          <p:val>
                                            <p:fltVal val="-0.0219"/>
                                          </p:val>
                                        </p:tav>
                                        <p:tav tm="84270">
                                          <p:val>
                                            <p:fltVal val="-0.0156"/>
                                          </p:val>
                                        </p:tav>
                                        <p:tav tm="85390">
                                          <p:val>
                                            <p:fltVal val="-0.0039"/>
                                          </p:val>
                                        </p:tav>
                                        <p:tav tm="86520">
                                          <p:val>
                                            <p:fltVal val="0.0104"/>
                                          </p:val>
                                        </p:tav>
                                        <p:tav tm="87640">
                                          <p:val>
                                            <p:fltVal val="0.0192"/>
                                          </p:val>
                                        </p:tav>
                                        <p:tav tm="88760">
                                          <p:val>
                                            <p:fltVal val="0.0235"/>
                                          </p:val>
                                        </p:tav>
                                        <p:tav tm="89890">
                                          <p:val>
                                            <p:fltVal val="0.0248"/>
                                          </p:val>
                                        </p:tav>
                                        <p:tav tm="91010">
                                          <p:val>
                                            <p:fltVal val="0.0249"/>
                                          </p:val>
                                        </p:tav>
                                        <p:tav tm="92130">
                                          <p:val>
                                            <p:fltVal val="0.0247"/>
                                          </p:val>
                                        </p:tav>
                                        <p:tav tm="93260">
                                          <p:val>
                                            <p:fltVal val="0.0234"/>
                                          </p:val>
                                        </p:tav>
                                        <p:tav tm="94380">
                                          <p:val>
                                            <p:fltVal val="0.0202"/>
                                          </p:val>
                                        </p:tav>
                                        <p:tav tm="95510">
                                          <p:val>
                                            <p:fltVal val="0.0143"/>
                                          </p:val>
                                        </p:tav>
                                        <p:tav tm="96630">
                                          <p:val>
                                            <p:fltVal val="0.0071"/>
                                          </p:val>
                                        </p:tav>
                                        <p:tav tm="97750">
                                          <p:val>
                                            <p:fltVal val="0.0027"/>
                                          </p:val>
                                        </p:tav>
                                        <p:tav tm="98880">
                                          <p:val>
                                            <p:fltVal val="0.0007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1120">
                                          <p:val>
                                            <p:fltVal val="1"/>
                                          </p:val>
                                        </p:tav>
                                        <p:tav tm="2250">
                                          <p:val>
                                            <p:fltVal val="1.0002"/>
                                          </p:val>
                                        </p:tav>
                                        <p:tav tm="3370">
                                          <p:val>
                                            <p:fltVal val="1.0009"/>
                                          </p:val>
                                        </p:tav>
                                        <p:tav tm="4490">
                                          <p:val>
                                            <p:fltVal val="1.0023"/>
                                          </p:val>
                                        </p:tav>
                                        <p:tav tm="5620">
                                          <p:val>
                                            <p:fltVal val="1.0046"/>
                                          </p:val>
                                        </p:tav>
                                        <p:tav tm="6740">
                                          <p:val>
                                            <p:fltVal val="1.008"/>
                                          </p:val>
                                        </p:tav>
                                        <p:tav tm="7870">
                                          <p:val>
                                            <p:fltVal val="1.0127"/>
                                          </p:val>
                                        </p:tav>
                                        <p:tav tm="8990">
                                          <p:val>
                                            <p:fltVal val="1.019"/>
                                          </p:val>
                                        </p:tav>
                                        <p:tav tm="10110">
                                          <p:val>
                                            <p:fltVal val="1.0271"/>
                                          </p:val>
                                        </p:tav>
                                        <p:tav tm="11240">
                                          <p:val>
                                            <p:fltVal val="1.0351"/>
                                          </p:val>
                                        </p:tav>
                                        <p:tav tm="12360">
                                          <p:val>
                                            <p:fltVal val="1.0414"/>
                                          </p:val>
                                        </p:tav>
                                        <p:tav tm="13480">
                                          <p:val>
                                            <p:fltVal val="1.046"/>
                                          </p:val>
                                        </p:tav>
                                        <p:tav tm="14610">
                                          <p:val>
                                            <p:fltVal val="1.0494"/>
                                          </p:val>
                                        </p:tav>
                                        <p:tav tm="15730">
                                          <p:val>
                                            <p:fltVal val="1.0516"/>
                                          </p:val>
                                        </p:tav>
                                        <p:tav tm="16850">
                                          <p:val>
                                            <p:fltVal val="1.053"/>
                                          </p:val>
                                        </p:tav>
                                        <p:tav tm="17980">
                                          <p:val>
                                            <p:fltVal val="1.0537"/>
                                          </p:val>
                                        </p:tav>
                                        <p:tav tm="19100">
                                          <p:val>
                                            <p:fltVal val="1.0539"/>
                                          </p:val>
                                        </p:tav>
                                        <p:tav tm="20220">
                                          <p:val>
                                            <p:fltVal val="1.054"/>
                                          </p:val>
                                        </p:tav>
                                        <p:tav tm="21350">
                                          <p:val>
                                            <p:fltVal val="1.0536"/>
                                          </p:val>
                                        </p:tav>
                                        <p:tav tm="22470">
                                          <p:val>
                                            <p:fltVal val="1.0515"/>
                                          </p:val>
                                        </p:tav>
                                        <p:tav tm="23600">
                                          <p:val>
                                            <p:fltVal val="1.0457"/>
                                          </p:val>
                                        </p:tav>
                                        <p:tav tm="24720">
                                          <p:val>
                                            <p:fltVal val="1.0344"/>
                                          </p:val>
                                        </p:tav>
                                        <p:tav tm="25840">
                                          <p:val>
                                            <p:fltVal val="1.0183"/>
                                          </p:val>
                                        </p:tav>
                                        <p:tav tm="26970">
                                          <p:val>
                                            <p:fltVal val="1.0076"/>
                                          </p:val>
                                        </p:tav>
                                        <p:tav tm="28090">
                                          <p:val>
                                            <p:fltVal val="1.0021"/>
                                          </p:val>
                                        </p:tav>
                                        <p:tav tm="29210">
                                          <p:val>
                                            <p:fltVal val="1.0002"/>
                                          </p:val>
                                        </p:tav>
                                        <p:tav tm="30340">
                                          <p:val>
                                            <p:fltVal val="1"/>
                                          </p:val>
                                        </p:tav>
                                        <p:tav tm="31460">
                                          <p:val>
                                            <p:fltVal val="1"/>
                                          </p:val>
                                        </p:tav>
                                        <p:tav tm="32580">
                                          <p:val>
                                            <p:fltVal val="1"/>
                                          </p:val>
                                        </p:tav>
                                        <p:tav tm="33710">
                                          <p:val>
                                            <p:fltVal val="1"/>
                                          </p:val>
                                        </p:tav>
                                        <p:tav tm="34830">
                                          <p:val>
                                            <p:fltVal val="1"/>
                                          </p:val>
                                        </p:tav>
                                        <p:tav tm="35960">
                                          <p:val>
                                            <p:fltVal val="1"/>
                                          </p:val>
                                        </p:tav>
                                        <p:tav tm="37080">
                                          <p:val>
                                            <p:fltVal val="1"/>
                                          </p:val>
                                        </p:tav>
                                        <p:tav tm="38200">
                                          <p:val>
                                            <p:fltVal val="1"/>
                                          </p:val>
                                        </p:tav>
                                        <p:tav tm="39330">
                                          <p:val>
                                            <p:fltVal val="1"/>
                                          </p:val>
                                        </p:tav>
                                        <p:tav tm="40450">
                                          <p:val>
                                            <p:fltVal val="1"/>
                                          </p:val>
                                        </p:tav>
                                        <p:tav tm="41570">
                                          <p:val>
                                            <p:fltVal val="1"/>
                                          </p:val>
                                        </p:tav>
                                        <p:tav tm="42700">
                                          <p:val>
                                            <p:fltVal val="1"/>
                                          </p:val>
                                        </p:tav>
                                        <p:tav tm="43820">
                                          <p:val>
                                            <p:fltVal val="1"/>
                                          </p:val>
                                        </p:tav>
                                        <p:tav tm="44940">
                                          <p:val>
                                            <p:fltVal val="1"/>
                                          </p:val>
                                        </p:tav>
                                        <p:tav tm="46070">
                                          <p:val>
                                            <p:fltVal val="1"/>
                                          </p:val>
                                        </p:tav>
                                        <p:tav tm="47190">
                                          <p:val>
                                            <p:fltVal val="1"/>
                                          </p:val>
                                        </p:tav>
                                        <p:tav tm="48310">
                                          <p:val>
                                            <p:fltVal val="1"/>
                                          </p:val>
                                        </p:tav>
                                        <p:tav tm="49440">
                                          <p:val>
                                            <p:fltVal val="1"/>
                                          </p:val>
                                        </p:tav>
                                        <p:tav tm="50560">
                                          <p:val>
                                            <p:fltVal val="1"/>
                                          </p:val>
                                        </p:tav>
                                        <p:tav tm="51690">
                                          <p:val>
                                            <p:fltVal val="1"/>
                                          </p:val>
                                        </p:tav>
                                        <p:tav tm="52810">
                                          <p:val>
                                            <p:fltVal val="1"/>
                                          </p:val>
                                        </p:tav>
                                        <p:tav tm="53930">
                                          <p:val>
                                            <p:fltVal val="1"/>
                                          </p:val>
                                        </p:tav>
                                        <p:tav tm="55060">
                                          <p:val>
                                            <p:fltVal val="1"/>
                                          </p:val>
                                        </p:tav>
                                        <p:tav tm="56180">
                                          <p:val>
                                            <p:fltVal val="1"/>
                                          </p:val>
                                        </p:tav>
                                        <p:tav tm="57300">
                                          <p:val>
                                            <p:fltVal val="1"/>
                                          </p:val>
                                        </p:tav>
                                        <p:tav tm="58430">
                                          <p:val>
                                            <p:fltVal val="1"/>
                                          </p:val>
                                        </p:tav>
                                        <p:tav tm="59550">
                                          <p:val>
                                            <p:fltVal val="1"/>
                                          </p:val>
                                        </p:tav>
                                        <p:tav tm="60670">
                                          <p:val>
                                            <p:fltVal val="1"/>
                                          </p:val>
                                        </p:tav>
                                        <p:tav tm="61800">
                                          <p:val>
                                            <p:fltVal val="1"/>
                                          </p:val>
                                        </p:tav>
                                        <p:tav tm="62920">
                                          <p:val>
                                            <p:fltVal val="1"/>
                                          </p:val>
                                        </p:tav>
                                        <p:tav tm="64040">
                                          <p:val>
                                            <p:fltVal val="1"/>
                                          </p:val>
                                        </p:tav>
                                        <p:tav tm="65170">
                                          <p:val>
                                            <p:fltVal val="1"/>
                                          </p:val>
                                        </p:tav>
                                        <p:tav tm="66290">
                                          <p:val>
                                            <p:fltVal val="1"/>
                                          </p:val>
                                        </p:tav>
                                        <p:tav tm="67420">
                                          <p:val>
                                            <p:fltVal val="1"/>
                                          </p:val>
                                        </p:tav>
                                        <p:tav tm="68540">
                                          <p:val>
                                            <p:fltVal val="1.0006"/>
                                          </p:val>
                                        </p:tav>
                                        <p:tav tm="69660">
                                          <p:val>
                                            <p:fltVal val="1.0024"/>
                                          </p:val>
                                        </p:tav>
                                        <p:tav tm="70790">
                                          <p:val>
                                            <p:fltVal val="1.006"/>
                                          </p:val>
                                        </p:tav>
                                        <p:tav tm="71910">
                                          <p:val>
                                            <p:fltVal val="1.0121"/>
                                          </p:val>
                                        </p:tav>
                                        <p:tav tm="73030">
                                          <p:val>
                                            <p:fltVal val="1.0213"/>
                                          </p:val>
                                        </p:tav>
                                        <p:tav tm="74160">
                                          <p:val>
                                            <p:fltVal val="1.0331"/>
                                          </p:val>
                                        </p:tav>
                                        <p:tav tm="75280">
                                          <p:val>
                                            <p:fltVal val="1.0422"/>
                                          </p:val>
                                        </p:tav>
                                        <p:tav tm="76400">
                                          <p:val>
                                            <p:fltVal val="1.0482"/>
                                          </p:val>
                                        </p:tav>
                                        <p:tav tm="77530">
                                          <p:val>
                                            <p:fltVal val="1.0516"/>
                                          </p:val>
                                        </p:tav>
                                        <p:tav tm="78650">
                                          <p:val>
                                            <p:fltVal val="1.0534"/>
                                          </p:val>
                                        </p:tav>
                                        <p:tav tm="79780">
                                          <p:val>
                                            <p:fltVal val="1.0539"/>
                                          </p:val>
                                        </p:tav>
                                        <p:tav tm="80900">
                                          <p:val>
                                            <p:fltVal val="1.0539"/>
                                          </p:val>
                                        </p:tav>
                                        <p:tav tm="82020">
                                          <p:val>
                                            <p:fltVal val="1.0534"/>
                                          </p:val>
                                        </p:tav>
                                        <p:tav tm="83150">
                                          <p:val>
                                            <p:fltVal val="1.0506"/>
                                          </p:val>
                                        </p:tav>
                                        <p:tav tm="84270">
                                          <p:val>
                                            <p:fltVal val="1.0439"/>
                                          </p:val>
                                        </p:tav>
                                        <p:tav tm="85390">
                                          <p:val>
                                            <p:fltVal val="1.0312"/>
                                          </p:val>
                                        </p:tav>
                                        <p:tav tm="86520">
                                          <p:val>
                                            <p:fltVal val="1.0156"/>
                                          </p:val>
                                        </p:tav>
                                        <p:tav tm="87640">
                                          <p:val>
                                            <p:fltVal val="1.0061"/>
                                          </p:val>
                                        </p:tav>
                                        <p:tav tm="88760">
                                          <p:val>
                                            <p:fltVal val="1.0015"/>
                                          </p:val>
                                        </p:tav>
                                        <p:tav tm="89890">
                                          <p:val>
                                            <p:fltVal val="1.0001"/>
                                          </p:val>
                                        </p:tav>
                                        <p:tav tm="91010">
                                          <p:val>
                                            <p:fltVal val="1"/>
                                          </p:val>
                                        </p:tav>
                                        <p:tav tm="92130">
                                          <p:val>
                                            <p:fltVal val="1"/>
                                          </p:val>
                                        </p:tav>
                                        <p:tav tm="93260">
                                          <p:val>
                                            <p:fltVal val="1"/>
                                          </p:val>
                                        </p:tav>
                                        <p:tav tm="94380">
                                          <p:val>
                                            <p:fltVal val="1"/>
                                          </p:val>
                                        </p:tav>
                                        <p:tav tm="95510">
                                          <p:val>
                                            <p:fltVal val="1"/>
                                          </p:val>
                                        </p:tav>
                                        <p:tav tm="96630">
                                          <p:val>
                                            <p:fltVal val="1"/>
                                          </p:val>
                                        </p:tav>
                                        <p:tav tm="97750">
                                          <p:val>
                                            <p:fltVal val="1"/>
                                          </p:val>
                                        </p:tav>
                                        <p:tav tm="98880">
                                          <p:val>
                                            <p:fltVal val="1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1120">
                                          <p:val>
                                            <p:fltVal val="0.9999"/>
                                          </p:val>
                                        </p:tav>
                                        <p:tav tm="2250">
                                          <p:val>
                                            <p:fltVal val="0.9994"/>
                                          </p:val>
                                        </p:tav>
                                        <p:tav tm="3370">
                                          <p:val>
                                            <p:fltVal val="0.9981"/>
                                          </p:val>
                                        </p:tav>
                                        <p:tav tm="4490">
                                          <p:val>
                                            <p:fltVal val="0.9955"/>
                                          </p:val>
                                        </p:tav>
                                        <p:tav tm="5620">
                                          <p:val>
                                            <p:fltVal val="0.9913"/>
                                          </p:val>
                                        </p:tav>
                                        <p:tav tm="6740">
                                          <p:val>
                                            <p:fltVal val="0.985"/>
                                          </p:val>
                                        </p:tav>
                                        <p:tav tm="7870">
                                          <p:val>
                                            <p:fltVal val="0.9763"/>
                                          </p:val>
                                        </p:tav>
                                        <p:tav tm="8990">
                                          <p:val>
                                            <p:fltVal val="0.9646"/>
                                          </p:val>
                                        </p:tav>
                                        <p:tav tm="10110">
                                          <p:val>
                                            <p:fltVal val="0.9497"/>
                                          </p:val>
                                        </p:tav>
                                        <p:tav tm="11240">
                                          <p:val>
                                            <p:fltVal val="0.9348"/>
                                          </p:val>
                                        </p:tav>
                                        <p:tav tm="12360">
                                          <p:val>
                                            <p:fltVal val="0.9232"/>
                                          </p:val>
                                        </p:tav>
                                        <p:tav tm="13480">
                                          <p:val>
                                            <p:fltVal val="0.9146"/>
                                          </p:val>
                                        </p:tav>
                                        <p:tav tm="14610">
                                          <p:val>
                                            <p:fltVal val="0.9084"/>
                                          </p:val>
                                        </p:tav>
                                        <p:tav tm="15730">
                                          <p:val>
                                            <p:fltVal val="0.9042"/>
                                          </p:val>
                                        </p:tav>
                                        <p:tav tm="16850">
                                          <p:val>
                                            <p:fltVal val="0.9017"/>
                                          </p:val>
                                        </p:tav>
                                        <p:tav tm="17980">
                                          <p:val>
                                            <p:fltVal val="0.9005"/>
                                          </p:val>
                                        </p:tav>
                                        <p:tav tm="19100">
                                          <p:val>
                                            <p:fltVal val="0.9"/>
                                          </p:val>
                                        </p:tav>
                                        <p:tav tm="20220">
                                          <p:val>
                                            <p:fltVal val="0.8999"/>
                                          </p:val>
                                        </p:tav>
                                        <p:tav tm="21350">
                                          <p:val>
                                            <p:fltVal val="0.9006"/>
                                          </p:val>
                                        </p:tav>
                                        <p:tav tm="22470">
                                          <p:val>
                                            <p:fltVal val="0.9046"/>
                                          </p:val>
                                        </p:tav>
                                        <p:tav tm="23600">
                                          <p:val>
                                            <p:fltVal val="0.9153"/>
                                          </p:val>
                                        </p:tav>
                                        <p:tav tm="24720">
                                          <p:val>
                                            <p:fltVal val="0.9362"/>
                                          </p:val>
                                        </p:tav>
                                        <p:tav tm="25840">
                                          <p:val>
                                            <p:fltVal val="0.9659"/>
                                          </p:val>
                                        </p:tav>
                                        <p:tav tm="26970">
                                          <p:val>
                                            <p:fltVal val="0.9858"/>
                                          </p:val>
                                        </p:tav>
                                        <p:tav tm="28090">
                                          <p:val>
                                            <p:fltVal val="0.9959"/>
                                          </p:val>
                                        </p:tav>
                                        <p:tav tm="29210">
                                          <p:val>
                                            <p:fltVal val="0.9995"/>
                                          </p:val>
                                        </p:tav>
                                        <p:tav tm="30340">
                                          <p:val>
                                            <p:fltVal val="1"/>
                                          </p:val>
                                        </p:tav>
                                        <p:tav tm="31460">
                                          <p:val>
                                            <p:fltVal val="1"/>
                                          </p:val>
                                        </p:tav>
                                        <p:tav tm="32580">
                                          <p:val>
                                            <p:fltVal val="1"/>
                                          </p:val>
                                        </p:tav>
                                        <p:tav tm="33710">
                                          <p:val>
                                            <p:fltVal val="1"/>
                                          </p:val>
                                        </p:tav>
                                        <p:tav tm="34830">
                                          <p:val>
                                            <p:fltVal val="1"/>
                                          </p:val>
                                        </p:tav>
                                        <p:tav tm="35960">
                                          <p:val>
                                            <p:fltVal val="1"/>
                                          </p:val>
                                        </p:tav>
                                        <p:tav tm="37080">
                                          <p:val>
                                            <p:fltVal val="1"/>
                                          </p:val>
                                        </p:tav>
                                        <p:tav tm="38200">
                                          <p:val>
                                            <p:fltVal val="1"/>
                                          </p:val>
                                        </p:tav>
                                        <p:tav tm="39330">
                                          <p:val>
                                            <p:fltVal val="1"/>
                                          </p:val>
                                        </p:tav>
                                        <p:tav tm="40450">
                                          <p:val>
                                            <p:fltVal val="1"/>
                                          </p:val>
                                        </p:tav>
                                        <p:tav tm="41570">
                                          <p:val>
                                            <p:fltVal val="1"/>
                                          </p:val>
                                        </p:tav>
                                        <p:tav tm="42700">
                                          <p:val>
                                            <p:fltVal val="1"/>
                                          </p:val>
                                        </p:tav>
                                        <p:tav tm="43820">
                                          <p:val>
                                            <p:fltVal val="1"/>
                                          </p:val>
                                        </p:tav>
                                        <p:tav tm="44940">
                                          <p:val>
                                            <p:fltVal val="1"/>
                                          </p:val>
                                        </p:tav>
                                        <p:tav tm="46070">
                                          <p:val>
                                            <p:fltVal val="1"/>
                                          </p:val>
                                        </p:tav>
                                        <p:tav tm="47190">
                                          <p:val>
                                            <p:fltVal val="1"/>
                                          </p:val>
                                        </p:tav>
                                        <p:tav tm="48310">
                                          <p:val>
                                            <p:fltVal val="1"/>
                                          </p:val>
                                        </p:tav>
                                        <p:tav tm="49440">
                                          <p:val>
                                            <p:fltVal val="1"/>
                                          </p:val>
                                        </p:tav>
                                        <p:tav tm="50560">
                                          <p:val>
                                            <p:fltVal val="1"/>
                                          </p:val>
                                        </p:tav>
                                        <p:tav tm="51690">
                                          <p:val>
                                            <p:fltVal val="1"/>
                                          </p:val>
                                        </p:tav>
                                        <p:tav tm="52810">
                                          <p:val>
                                            <p:fltVal val="1"/>
                                          </p:val>
                                        </p:tav>
                                        <p:tav tm="53930">
                                          <p:val>
                                            <p:fltVal val="1"/>
                                          </p:val>
                                        </p:tav>
                                        <p:tav tm="55060">
                                          <p:val>
                                            <p:fltVal val="1"/>
                                          </p:val>
                                        </p:tav>
                                        <p:tav tm="56180">
                                          <p:val>
                                            <p:fltVal val="1"/>
                                          </p:val>
                                        </p:tav>
                                        <p:tav tm="57300">
                                          <p:val>
                                            <p:fltVal val="1"/>
                                          </p:val>
                                        </p:tav>
                                        <p:tav tm="58430">
                                          <p:val>
                                            <p:fltVal val="1"/>
                                          </p:val>
                                        </p:tav>
                                        <p:tav tm="59550">
                                          <p:val>
                                            <p:fltVal val="1"/>
                                          </p:val>
                                        </p:tav>
                                        <p:tav tm="60670">
                                          <p:val>
                                            <p:fltVal val="1"/>
                                          </p:val>
                                        </p:tav>
                                        <p:tav tm="61800">
                                          <p:val>
                                            <p:fltVal val="1"/>
                                          </p:val>
                                        </p:tav>
                                        <p:tav tm="62920">
                                          <p:val>
                                            <p:fltVal val="1"/>
                                          </p:val>
                                        </p:tav>
                                        <p:tav tm="64040">
                                          <p:val>
                                            <p:fltVal val="1"/>
                                          </p:val>
                                        </p:tav>
                                        <p:tav tm="65170">
                                          <p:val>
                                            <p:fltVal val="1"/>
                                          </p:val>
                                        </p:tav>
                                        <p:tav tm="66290">
                                          <p:val>
                                            <p:fltVal val="1"/>
                                          </p:val>
                                        </p:tav>
                                        <p:tav tm="67420">
                                          <p:val>
                                            <p:fltVal val="0.9998"/>
                                          </p:val>
                                        </p:tav>
                                        <p:tav tm="68540">
                                          <p:val>
                                            <p:fltVal val="0.9987"/>
                                          </p:val>
                                        </p:tav>
                                        <p:tav tm="69660">
                                          <p:val>
                                            <p:fltVal val="0.9955"/>
                                          </p:val>
                                        </p:tav>
                                        <p:tav tm="70790">
                                          <p:val>
                                            <p:fltVal val="0.9888"/>
                                          </p:val>
                                        </p:tav>
                                        <p:tav tm="71910">
                                          <p:val>
                                            <p:fltVal val="0.9775"/>
                                          </p:val>
                                        </p:tav>
                                        <p:tav tm="73030">
                                          <p:val>
                                            <p:fltVal val="0.9605"/>
                                          </p:val>
                                        </p:tav>
                                        <p:tav tm="74160">
                                          <p:val>
                                            <p:fltVal val="0.9385"/>
                                          </p:val>
                                        </p:tav>
                                        <p:tav tm="75280">
                                          <p:val>
                                            <p:fltVal val="0.9217"/>
                                          </p:val>
                                        </p:tav>
                                        <p:tav tm="76400">
                                          <p:val>
                                            <p:fltVal val="0.9107"/>
                                          </p:val>
                                        </p:tav>
                                        <p:tav tm="77530">
                                          <p:val>
                                            <p:fltVal val="0.9042"/>
                                          </p:val>
                                        </p:tav>
                                        <p:tav tm="78650">
                                          <p:val>
                                            <p:fltVal val="0.901"/>
                                          </p:val>
                                        </p:tav>
                                        <p:tav tm="79780">
                                          <p:val>
                                            <p:fltVal val="0.9"/>
                                          </p:val>
                                        </p:tav>
                                        <p:tav tm="80900">
                                          <p:val>
                                            <p:fltVal val="0.9"/>
                                          </p:val>
                                        </p:tav>
                                        <p:tav tm="82020">
                                          <p:val>
                                            <p:fltVal val="0.901"/>
                                          </p:val>
                                        </p:tav>
                                        <p:tav tm="83150">
                                          <p:val>
                                            <p:fltVal val="0.9061"/>
                                          </p:val>
                                        </p:tav>
                                        <p:tav tm="84270">
                                          <p:val>
                                            <p:fltVal val="0.9186"/>
                                          </p:val>
                                        </p:tav>
                                        <p:tav tm="85390">
                                          <p:val>
                                            <p:fltVal val="0.942"/>
                                          </p:val>
                                        </p:tav>
                                        <p:tav tm="86520">
                                          <p:val>
                                            <p:fltVal val="0.9709"/>
                                          </p:val>
                                        </p:tav>
                                        <p:tav tm="87640">
                                          <p:val>
                                            <p:fltVal val="0.9885"/>
                                          </p:val>
                                        </p:tav>
                                        <p:tav tm="88760">
                                          <p:val>
                                            <p:fltVal val="0.997"/>
                                          </p:val>
                                        </p:tav>
                                        <p:tav tm="89890">
                                          <p:val>
                                            <p:fltVal val="0.9997"/>
                                          </p:val>
                                        </p:tav>
                                        <p:tav tm="91010">
                                          <p:val>
                                            <p:fltVal val="1"/>
                                          </p:val>
                                        </p:tav>
                                        <p:tav tm="92130">
                                          <p:val>
                                            <p:fltVal val="1"/>
                                          </p:val>
                                        </p:tav>
                                        <p:tav tm="93260">
                                          <p:val>
                                            <p:fltVal val="1"/>
                                          </p:val>
                                        </p:tav>
                                        <p:tav tm="94380">
                                          <p:val>
                                            <p:fltVal val="1"/>
                                          </p:val>
                                        </p:tav>
                                        <p:tav tm="95510">
                                          <p:val>
                                            <p:fltVal val="1"/>
                                          </p:val>
                                        </p:tav>
                                        <p:tav tm="96630">
                                          <p:val>
                                            <p:fltVal val="1"/>
                                          </p:val>
                                        </p:tav>
                                        <p:tav tm="97750">
                                          <p:val>
                                            <p:fltVal val="1"/>
                                          </p:val>
                                        </p:tav>
                                        <p:tav tm="98880">
                                          <p:val>
                                            <p:fltVal val="1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1120">
                                          <p:val>
                                            <p:fltVal val="1"/>
                                          </p:val>
                                        </p:tav>
                                        <p:tav tm="2250">
                                          <p:val>
                                            <p:fltVal val="1.0002"/>
                                          </p:val>
                                        </p:tav>
                                        <p:tav tm="3370">
                                          <p:val>
                                            <p:fltVal val="1.0009"/>
                                          </p:val>
                                        </p:tav>
                                        <p:tav tm="4490">
                                          <p:val>
                                            <p:fltVal val="1.0023"/>
                                          </p:val>
                                        </p:tav>
                                        <p:tav tm="5620">
                                          <p:val>
                                            <p:fltVal val="1.0046"/>
                                          </p:val>
                                        </p:tav>
                                        <p:tav tm="6740">
                                          <p:val>
                                            <p:fltVal val="1.008"/>
                                          </p:val>
                                        </p:tav>
                                        <p:tav tm="7870">
                                          <p:val>
                                            <p:fltVal val="1.0127"/>
                                          </p:val>
                                        </p:tav>
                                        <p:tav tm="8990">
                                          <p:val>
                                            <p:fltVal val="1.019"/>
                                          </p:val>
                                        </p:tav>
                                        <p:tav tm="10110">
                                          <p:val>
                                            <p:fltVal val="1.0271"/>
                                          </p:val>
                                        </p:tav>
                                        <p:tav tm="11240">
                                          <p:val>
                                            <p:fltVal val="1.0351"/>
                                          </p:val>
                                        </p:tav>
                                        <p:tav tm="12360">
                                          <p:val>
                                            <p:fltVal val="1.0414"/>
                                          </p:val>
                                        </p:tav>
                                        <p:tav tm="13480">
                                          <p:val>
                                            <p:fltVal val="1.046"/>
                                          </p:val>
                                        </p:tav>
                                        <p:tav tm="14610">
                                          <p:val>
                                            <p:fltVal val="1.0494"/>
                                          </p:val>
                                        </p:tav>
                                        <p:tav tm="15730">
                                          <p:val>
                                            <p:fltVal val="1.0516"/>
                                          </p:val>
                                        </p:tav>
                                        <p:tav tm="16850">
                                          <p:val>
                                            <p:fltVal val="1.053"/>
                                          </p:val>
                                        </p:tav>
                                        <p:tav tm="17980">
                                          <p:val>
                                            <p:fltVal val="1.0537"/>
                                          </p:val>
                                        </p:tav>
                                        <p:tav tm="19100">
                                          <p:val>
                                            <p:fltVal val="1.0539"/>
                                          </p:val>
                                        </p:tav>
                                        <p:tav tm="20220">
                                          <p:val>
                                            <p:fltVal val="1.054"/>
                                          </p:val>
                                        </p:tav>
                                        <p:tav tm="21350">
                                          <p:val>
                                            <p:fltVal val="1.0536"/>
                                          </p:val>
                                        </p:tav>
                                        <p:tav tm="22470">
                                          <p:val>
                                            <p:fltVal val="1.0515"/>
                                          </p:val>
                                        </p:tav>
                                        <p:tav tm="23600">
                                          <p:val>
                                            <p:fltVal val="1.0457"/>
                                          </p:val>
                                        </p:tav>
                                        <p:tav tm="24720">
                                          <p:val>
                                            <p:fltVal val="1.0344"/>
                                          </p:val>
                                        </p:tav>
                                        <p:tav tm="25840">
                                          <p:val>
                                            <p:fltVal val="1.0183"/>
                                          </p:val>
                                        </p:tav>
                                        <p:tav tm="26970">
                                          <p:val>
                                            <p:fltVal val="1.0076"/>
                                          </p:val>
                                        </p:tav>
                                        <p:tav tm="28090">
                                          <p:val>
                                            <p:fltVal val="1.0021"/>
                                          </p:val>
                                        </p:tav>
                                        <p:tav tm="29210">
                                          <p:val>
                                            <p:fltVal val="1.0002"/>
                                          </p:val>
                                        </p:tav>
                                        <p:tav tm="30340">
                                          <p:val>
                                            <p:fltVal val="1"/>
                                          </p:val>
                                        </p:tav>
                                        <p:tav tm="31460">
                                          <p:val>
                                            <p:fltVal val="1"/>
                                          </p:val>
                                        </p:tav>
                                        <p:tav tm="32580">
                                          <p:val>
                                            <p:fltVal val="1"/>
                                          </p:val>
                                        </p:tav>
                                        <p:tav tm="33710">
                                          <p:val>
                                            <p:fltVal val="1"/>
                                          </p:val>
                                        </p:tav>
                                        <p:tav tm="34830">
                                          <p:val>
                                            <p:fltVal val="1"/>
                                          </p:val>
                                        </p:tav>
                                        <p:tav tm="35960">
                                          <p:val>
                                            <p:fltVal val="1"/>
                                          </p:val>
                                        </p:tav>
                                        <p:tav tm="37080">
                                          <p:val>
                                            <p:fltVal val="1"/>
                                          </p:val>
                                        </p:tav>
                                        <p:tav tm="38200">
                                          <p:val>
                                            <p:fltVal val="1"/>
                                          </p:val>
                                        </p:tav>
                                        <p:tav tm="39330">
                                          <p:val>
                                            <p:fltVal val="1"/>
                                          </p:val>
                                        </p:tav>
                                        <p:tav tm="40450">
                                          <p:val>
                                            <p:fltVal val="1"/>
                                          </p:val>
                                        </p:tav>
                                        <p:tav tm="41570">
                                          <p:val>
                                            <p:fltVal val="1"/>
                                          </p:val>
                                        </p:tav>
                                        <p:tav tm="42700">
                                          <p:val>
                                            <p:fltVal val="1"/>
                                          </p:val>
                                        </p:tav>
                                        <p:tav tm="43820">
                                          <p:val>
                                            <p:fltVal val="1"/>
                                          </p:val>
                                        </p:tav>
                                        <p:tav tm="44940">
                                          <p:val>
                                            <p:fltVal val="1"/>
                                          </p:val>
                                        </p:tav>
                                        <p:tav tm="46070">
                                          <p:val>
                                            <p:fltVal val="1"/>
                                          </p:val>
                                        </p:tav>
                                        <p:tav tm="47190">
                                          <p:val>
                                            <p:fltVal val="1"/>
                                          </p:val>
                                        </p:tav>
                                        <p:tav tm="48310">
                                          <p:val>
                                            <p:fltVal val="1"/>
                                          </p:val>
                                        </p:tav>
                                        <p:tav tm="49440">
                                          <p:val>
                                            <p:fltVal val="1"/>
                                          </p:val>
                                        </p:tav>
                                        <p:tav tm="50560">
                                          <p:val>
                                            <p:fltVal val="1"/>
                                          </p:val>
                                        </p:tav>
                                        <p:tav tm="51690">
                                          <p:val>
                                            <p:fltVal val="1"/>
                                          </p:val>
                                        </p:tav>
                                        <p:tav tm="52810">
                                          <p:val>
                                            <p:fltVal val="1"/>
                                          </p:val>
                                        </p:tav>
                                        <p:tav tm="53930">
                                          <p:val>
                                            <p:fltVal val="1"/>
                                          </p:val>
                                        </p:tav>
                                        <p:tav tm="55060">
                                          <p:val>
                                            <p:fltVal val="1"/>
                                          </p:val>
                                        </p:tav>
                                        <p:tav tm="56180">
                                          <p:val>
                                            <p:fltVal val="1"/>
                                          </p:val>
                                        </p:tav>
                                        <p:tav tm="57300">
                                          <p:val>
                                            <p:fltVal val="1"/>
                                          </p:val>
                                        </p:tav>
                                        <p:tav tm="58430">
                                          <p:val>
                                            <p:fltVal val="1"/>
                                          </p:val>
                                        </p:tav>
                                        <p:tav tm="59550">
                                          <p:val>
                                            <p:fltVal val="1"/>
                                          </p:val>
                                        </p:tav>
                                        <p:tav tm="60670">
                                          <p:val>
                                            <p:fltVal val="1"/>
                                          </p:val>
                                        </p:tav>
                                        <p:tav tm="61800">
                                          <p:val>
                                            <p:fltVal val="1"/>
                                          </p:val>
                                        </p:tav>
                                        <p:tav tm="62920">
                                          <p:val>
                                            <p:fltVal val="1"/>
                                          </p:val>
                                        </p:tav>
                                        <p:tav tm="64040">
                                          <p:val>
                                            <p:fltVal val="1"/>
                                          </p:val>
                                        </p:tav>
                                        <p:tav tm="65170">
                                          <p:val>
                                            <p:fltVal val="1"/>
                                          </p:val>
                                        </p:tav>
                                        <p:tav tm="66290">
                                          <p:val>
                                            <p:fltVal val="1"/>
                                          </p:val>
                                        </p:tav>
                                        <p:tav tm="67420">
                                          <p:val>
                                            <p:fltVal val="1"/>
                                          </p:val>
                                        </p:tav>
                                        <p:tav tm="68540">
                                          <p:val>
                                            <p:fltVal val="1.0006"/>
                                          </p:val>
                                        </p:tav>
                                        <p:tav tm="69660">
                                          <p:val>
                                            <p:fltVal val="1.0024"/>
                                          </p:val>
                                        </p:tav>
                                        <p:tav tm="70790">
                                          <p:val>
                                            <p:fltVal val="1.006"/>
                                          </p:val>
                                        </p:tav>
                                        <p:tav tm="71910">
                                          <p:val>
                                            <p:fltVal val="1.0121"/>
                                          </p:val>
                                        </p:tav>
                                        <p:tav tm="73030">
                                          <p:val>
                                            <p:fltVal val="1.0213"/>
                                          </p:val>
                                        </p:tav>
                                        <p:tav tm="74160">
                                          <p:val>
                                            <p:fltVal val="1.0331"/>
                                          </p:val>
                                        </p:tav>
                                        <p:tav tm="75280">
                                          <p:val>
                                            <p:fltVal val="1.0422"/>
                                          </p:val>
                                        </p:tav>
                                        <p:tav tm="76400">
                                          <p:val>
                                            <p:fltVal val="1.0482"/>
                                          </p:val>
                                        </p:tav>
                                        <p:tav tm="77530">
                                          <p:val>
                                            <p:fltVal val="1.0516"/>
                                          </p:val>
                                        </p:tav>
                                        <p:tav tm="78650">
                                          <p:val>
                                            <p:fltVal val="1.0534"/>
                                          </p:val>
                                        </p:tav>
                                        <p:tav tm="79780">
                                          <p:val>
                                            <p:fltVal val="1.0539"/>
                                          </p:val>
                                        </p:tav>
                                        <p:tav tm="80900">
                                          <p:val>
                                            <p:fltVal val="1.0539"/>
                                          </p:val>
                                        </p:tav>
                                        <p:tav tm="82020">
                                          <p:val>
                                            <p:fltVal val="1.0534"/>
                                          </p:val>
                                        </p:tav>
                                        <p:tav tm="83150">
                                          <p:val>
                                            <p:fltVal val="1.0506"/>
                                          </p:val>
                                        </p:tav>
                                        <p:tav tm="84270">
                                          <p:val>
                                            <p:fltVal val="1.0439"/>
                                          </p:val>
                                        </p:tav>
                                        <p:tav tm="85390">
                                          <p:val>
                                            <p:fltVal val="1.0312"/>
                                          </p:val>
                                        </p:tav>
                                        <p:tav tm="86520">
                                          <p:val>
                                            <p:fltVal val="1.0156"/>
                                          </p:val>
                                        </p:tav>
                                        <p:tav tm="87640">
                                          <p:val>
                                            <p:fltVal val="1.0061"/>
                                          </p:val>
                                        </p:tav>
                                        <p:tav tm="88760">
                                          <p:val>
                                            <p:fltVal val="1.0015"/>
                                          </p:val>
                                        </p:tav>
                                        <p:tav tm="89890">
                                          <p:val>
                                            <p:fltVal val="1.0001"/>
                                          </p:val>
                                        </p:tav>
                                        <p:tav tm="91010">
                                          <p:val>
                                            <p:fltVal val="1"/>
                                          </p:val>
                                        </p:tav>
                                        <p:tav tm="92130">
                                          <p:val>
                                            <p:fltVal val="1"/>
                                          </p:val>
                                        </p:tav>
                                        <p:tav tm="93260">
                                          <p:val>
                                            <p:fltVal val="1"/>
                                          </p:val>
                                        </p:tav>
                                        <p:tav tm="94380">
                                          <p:val>
                                            <p:fltVal val="1"/>
                                          </p:val>
                                        </p:tav>
                                        <p:tav tm="95510">
                                          <p:val>
                                            <p:fltVal val="1"/>
                                          </p:val>
                                        </p:tav>
                                        <p:tav tm="96630">
                                          <p:val>
                                            <p:fltVal val="1"/>
                                          </p:val>
                                        </p:tav>
                                        <p:tav tm="97750">
                                          <p:val>
                                            <p:fltVal val="1"/>
                                          </p:val>
                                        </p:tav>
                                        <p:tav tm="98880">
                                          <p:val>
                                            <p:fltVal val="1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0" presetClass="entr" presetSubtype="1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sum"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3d.view.rotation.y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20"/>
                                          </p:val>
                                        </p:tav>
                                        <p:tav tm="3330">
                                          <p:val>
                                            <p:fltVal val="-19.9349"/>
                                          </p:val>
                                        </p:tav>
                                        <p:tav tm="6660">
                                          <p:val>
                                            <p:fltVal val="-19.7456"/>
                                          </p:val>
                                        </p:tav>
                                        <p:tav tm="9990">
                                          <p:val>
                                            <p:fltVal val="-19.441"/>
                                          </p:val>
                                        </p:tav>
                                        <p:tav tm="13320">
                                          <p:val>
                                            <p:fltVal val="-19.0299"/>
                                          </p:val>
                                        </p:tav>
                                        <p:tav tm="16650">
                                          <p:val>
                                            <p:fltVal val="-18.5212"/>
                                          </p:val>
                                        </p:tav>
                                        <p:tav tm="19970">
                                          <p:val>
                                            <p:fltVal val="-17.9257"/>
                                          </p:val>
                                        </p:tav>
                                        <p:tav tm="23290">
                                          <p:val>
                                            <p:fltVal val="-17.2507"/>
                                          </p:val>
                                        </p:tav>
                                        <p:tav tm="26620">
                                          <p:val>
                                            <p:fltVal val="-16.5027"/>
                                          </p:val>
                                        </p:tav>
                                        <p:tav tm="29950">
                                          <p:val>
                                            <p:fltVal val="-15.6925"/>
                                          </p:val>
                                        </p:tav>
                                        <p:tav tm="33280">
                                          <p:val>
                                            <p:fltVal val="-14.829"/>
                                          </p:val>
                                        </p:tav>
                                        <p:tav tm="36610">
                                          <p:val>
                                            <p:fltVal val="-13.9209"/>
                                          </p:val>
                                        </p:tav>
                                        <p:tav tm="39940">
                                          <p:val>
                                            <p:fltVal val="-12.9772"/>
                                          </p:val>
                                        </p:tav>
                                        <p:tav tm="43270">
                                          <p:val>
                                            <p:fltVal val="-12.0068"/>
                                          </p:val>
                                        </p:tav>
                                        <p:tav tm="46600">
                                          <p:val>
                                            <p:fltVal val="-11.0184"/>
                                          </p:val>
                                        </p:tav>
                                        <p:tav tm="49930">
                                          <p:val>
                                            <p:fltVal val="-10.0209"/>
                                          </p:val>
                                        </p:tav>
                                        <p:tav tm="53250">
                                          <p:val>
                                            <p:fltVal val="-9.0263"/>
                                          </p:val>
                                        </p:tav>
                                        <p:tav tm="56580">
                                          <p:val>
                                            <p:fltVal val="-8.0373"/>
                                          </p:val>
                                        </p:tav>
                                        <p:tav tm="59900">
                                          <p:val>
                                            <p:fltVal val="-7.0688"/>
                                          </p:val>
                                        </p:tav>
                                        <p:tav tm="63220">
                                          <p:val>
                                            <p:fltVal val="-6.1264"/>
                                          </p:val>
                                        </p:tav>
                                        <p:tav tm="66540">
                                          <p:val>
                                            <p:fltVal val="-5.2189"/>
                                          </p:val>
                                        </p:tav>
                                        <p:tav tm="69870">
                                          <p:val>
                                            <p:fltVal val="-4.3528"/>
                                          </p:val>
                                        </p:tav>
                                        <p:tav tm="73190">
                                          <p:val>
                                            <p:fltVal val="-3.5418"/>
                                          </p:val>
                                        </p:tav>
                                        <p:tav tm="76510">
                                          <p:val>
                                            <p:fltVal val="-2.7922"/>
                                          </p:val>
                                        </p:tav>
                                        <p:tav tm="79830">
                                          <p:val>
                                            <p:fltVal val="-2.1127"/>
                                          </p:val>
                                        </p:tav>
                                        <p:tav tm="83160">
                                          <p:val>
                                            <p:fltVal val="-1.5104"/>
                                          </p:val>
                                        </p:tav>
                                        <p:tav tm="86480">
                                          <p:val>
                                            <p:fltVal val="-0.9978"/>
                                          </p:val>
                                        </p:tav>
                                        <p:tav tm="89800">
                                          <p:val>
                                            <p:fltVal val="-0.5817"/>
                                          </p:val>
                                        </p:tav>
                                        <p:tav tm="93120">
                                          <p:val>
                                            <p:fltVal val="-0.2709"/>
                                          </p:val>
                                        </p:tav>
                                        <p:tav tm="96450">
                                          <p:val>
                                            <p:fltVal val="-0.0738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9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sum">
                                        <p:cTn id="3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3d.object.rotation.y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120">
                                          <p:val>
                                            <p:fltVal val="-0.0012"/>
                                          </p:val>
                                        </p:tav>
                                        <p:tav tm="2250">
                                          <p:val>
                                            <p:fltVal val="-0.0098"/>
                                          </p:val>
                                        </p:tav>
                                        <p:tav tm="3370">
                                          <p:val>
                                            <p:fltVal val="-0.033"/>
                                          </p:val>
                                        </p:tav>
                                        <p:tav tm="4490">
                                          <p:val>
                                            <p:fltVal val="-0.0789"/>
                                          </p:val>
                                        </p:tav>
                                        <p:tav tm="5620">
                                          <p:val>
                                            <p:fltVal val="-0.1548"/>
                                          </p:val>
                                        </p:tav>
                                        <p:tav tm="6740">
                                          <p:val>
                                            <p:fltVal val="-0.267"/>
                                          </p:val>
                                        </p:tav>
                                        <p:tav tm="7870">
                                          <p:val>
                                            <p:fltVal val="-0.4235"/>
                                          </p:val>
                                        </p:tav>
                                        <p:tav tm="8990">
                                          <p:val>
                                            <p:fltVal val="-0.6337"/>
                                          </p:val>
                                        </p:tav>
                                        <p:tav tm="10110">
                                          <p:val>
                                            <p:fltVal val="-0.9013"/>
                                          </p:val>
                                        </p:tav>
                                        <p:tav tm="11240">
                                          <p:val>
                                            <p:fltVal val="-1.2353"/>
                                          </p:val>
                                        </p:tav>
                                        <p:tav tm="12360">
                                          <p:val>
                                            <p:fltVal val="-1.647"/>
                                          </p:val>
                                        </p:tav>
                                        <p:tav tm="13480">
                                          <p:val>
                                            <p:fltVal val="-2.0869"/>
                                          </p:val>
                                        </p:tav>
                                        <p:tav tm="14610">
                                          <p:val>
                                            <p:fltVal val="-2.4538"/>
                                          </p:val>
                                        </p:tav>
                                        <p:tav tm="15730">
                                          <p:val>
                                            <p:fltVal val="-2.7534"/>
                                          </p:val>
                                        </p:tav>
                                        <p:tav tm="16850">
                                          <p:val>
                                            <p:fltVal val="-2.9876"/>
                                          </p:val>
                                        </p:tav>
                                        <p:tav tm="17980">
                                          <p:val>
                                            <p:fltVal val="-3.1669"/>
                                          </p:val>
                                        </p:tav>
                                        <p:tav tm="19100">
                                          <p:val>
                                            <p:fltVal val="-3.2996"/>
                                          </p:val>
                                        </p:tav>
                                        <p:tav tm="20220">
                                          <p:val>
                                            <p:fltVal val="-3.3906"/>
                                          </p:val>
                                        </p:tav>
                                        <p:tav tm="21350">
                                          <p:val>
                                            <p:fltVal val="-3.4488"/>
                                          </p:val>
                                        </p:tav>
                                        <p:tav tm="22470">
                                          <p:val>
                                            <p:fltVal val="-3.4815"/>
                                          </p:val>
                                        </p:tav>
                                        <p:tav tm="23600">
                                          <p:val>
                                            <p:fltVal val="-3.4961"/>
                                          </p:val>
                                        </p:tav>
                                        <p:tav tm="24720">
                                          <p:val>
                                            <p:fltVal val="-3.4998"/>
                                          </p:val>
                                        </p:tav>
                                        <p:tav tm="25840">
                                          <p:val>
                                            <p:fltVal val="-3.0301"/>
                                          </p:val>
                                        </p:tav>
                                        <p:tav tm="26970">
                                          <p:val>
                                            <p:fltVal val="-0.9661"/>
                                          </p:val>
                                        </p:tav>
                                        <p:tav tm="28090">
                                          <p:val>
                                            <p:fltVal val="2.1525"/>
                                          </p:val>
                                        </p:tav>
                                        <p:tav tm="29210">
                                          <p:val>
                                            <p:fltVal val="6.1215"/>
                                          </p:val>
                                        </p:tav>
                                        <p:tav tm="30340">
                                          <p:val>
                                            <p:fltVal val="10.8322"/>
                                          </p:val>
                                        </p:tav>
                                        <p:tav tm="31460">
                                          <p:val>
                                            <p:fltVal val="16.2132"/>
                                          </p:val>
                                        </p:tav>
                                        <p:tav tm="32580">
                                          <p:val>
                                            <p:fltVal val="22.2128"/>
                                          </p:val>
                                        </p:tav>
                                        <p:tav tm="33710">
                                          <p:val>
                                            <p:fltVal val="28.7297"/>
                                          </p:val>
                                        </p:tav>
                                        <p:tav tm="34830">
                                          <p:val>
                                            <p:fltVal val="35.8493"/>
                                          </p:val>
                                        </p:tav>
                                        <p:tav tm="35960">
                                          <p:val>
                                            <p:fltVal val="43.4888"/>
                                          </p:val>
                                        </p:tav>
                                        <p:tav tm="37080">
                                          <p:val>
                                            <p:fltVal val="51.6257"/>
                                          </p:val>
                                        </p:tav>
                                        <p:tav tm="38200">
                                          <p:val>
                                            <p:fltVal val="60.2402"/>
                                          </p:val>
                                        </p:tav>
                                        <p:tav tm="39330">
                                          <p:val>
                                            <p:fltVal val="69.3155"/>
                                          </p:val>
                                        </p:tav>
                                        <p:tav tm="40450">
                                          <p:val>
                                            <p:fltVal val="78.8364"/>
                                          </p:val>
                                        </p:tav>
                                        <p:tav tm="41570">
                                          <p:val>
                                            <p:fltVal val="88.6987"/>
                                          </p:val>
                                        </p:tav>
                                        <p:tav tm="42700">
                                          <p:val>
                                            <p:fltVal val="99.0679"/>
                                          </p:val>
                                        </p:tav>
                                        <p:tav tm="43820">
                                          <p:val>
                                            <p:fltVal val="109.8461"/>
                                          </p:val>
                                        </p:tav>
                                        <p:tav tm="44940">
                                          <p:val>
                                            <p:fltVal val="121.0232"/>
                                          </p:val>
                                        </p:tav>
                                        <p:tav tm="46070">
                                          <p:val>
                                            <p:fltVal val="132.5899"/>
                                          </p:val>
                                        </p:tav>
                                        <p:tav tm="47190">
                                          <p:val>
                                            <p:fltVal val="144.5376"/>
                                          </p:val>
                                        </p:tav>
                                        <p:tav tm="48310">
                                          <p:val>
                                            <p:fltVal val="156.85851"/>
                                          </p:val>
                                        </p:tav>
                                        <p:tav tm="49440">
                                          <p:val>
                                            <p:fltVal val="169.43021"/>
                                          </p:val>
                                        </p:tav>
                                        <p:tav tm="50560">
                                          <p:val>
                                            <p:fltVal val="182.34309"/>
                                          </p:val>
                                        </p:tav>
                                        <p:tav tm="51690">
                                          <p:val>
                                            <p:fltVal val="195.1411"/>
                                          </p:val>
                                        </p:tav>
                                        <p:tav tm="52810">
                                          <p:val>
                                            <p:fltVal val="207.6945"/>
                                          </p:val>
                                        </p:tav>
                                        <p:tav tm="53930">
                                          <p:val>
                                            <p:fltVal val="219.77251"/>
                                          </p:val>
                                        </p:tav>
                                        <p:tav tm="55060">
                                          <p:val>
                                            <p:fltVal val="231.4814"/>
                                          </p:val>
                                        </p:tav>
                                        <p:tav tm="56180">
                                          <p:val>
                                            <p:fltVal val="242.91341"/>
                                          </p:val>
                                        </p:tav>
                                        <p:tav tm="57300">
                                          <p:val>
                                            <p:fltVal val="253.8558"/>
                                          </p:val>
                                        </p:tav>
                                        <p:tav tm="58430">
                                          <p:val>
                                            <p:fltVal val="264.40329"/>
                                          </p:val>
                                        </p:tav>
                                        <p:tav tm="59550">
                                          <p:val>
                                            <p:fltVal val="274.63501"/>
                                          </p:val>
                                        </p:tav>
                                        <p:tav tm="60670">
                                          <p:val>
                                            <p:fltVal val="284.35721"/>
                                          </p:val>
                                        </p:tav>
                                        <p:tav tm="61800">
                                          <p:val>
                                            <p:fltVal val="293.6507"/>
                                          </p:val>
                                        </p:tav>
                                        <p:tav tm="62920">
                                          <p:val>
                                            <p:fltVal val="302.57959"/>
                                          </p:val>
                                        </p:tav>
                                        <p:tav tm="64040">
                                          <p:val>
                                            <p:fltVal val="310.96921"/>
                                          </p:val>
                                        </p:tav>
                                        <p:tav tm="65170">
                                          <p:val>
                                            <p:fltVal val="318.88379"/>
                                          </p:val>
                                        </p:tav>
                                        <p:tav tm="66290">
                                          <p:val>
                                            <p:fltVal val="326.36801"/>
                                          </p:val>
                                        </p:tav>
                                        <p:tav tm="67420">
                                          <p:val>
                                            <p:fltVal val="333.26511"/>
                                          </p:val>
                                        </p:tav>
                                        <p:tav tm="68540">
                                          <p:val>
                                            <p:fltVal val="339.6712"/>
                                          </p:val>
                                        </p:tav>
                                        <p:tav tm="69660">
                                          <p:val>
                                            <p:fltVal val="345.43851"/>
                                          </p:val>
                                        </p:tav>
                                        <p:tav tm="70790">
                                          <p:val>
                                            <p:fltVal val="350.58469"/>
                                          </p:val>
                                        </p:tav>
                                        <p:tav tm="71910">
                                          <p:val>
                                            <p:fltVal val="355.09189"/>
                                          </p:val>
                                        </p:tav>
                                        <p:tav tm="73030">
                                          <p:val>
                                            <p:fltVal val="358.80179"/>
                                          </p:val>
                                        </p:tav>
                                        <p:tav tm="74160">
                                          <p:val>
                                            <p:fltVal val="361.63531"/>
                                          </p:val>
                                        </p:tav>
                                        <p:tav tm="75280">
                                          <p:val>
                                            <p:fltVal val="363.345"/>
                                          </p:val>
                                        </p:tav>
                                        <p:tav tm="76400">
                                          <p:val>
                                            <p:fltVal val="363.4978"/>
                                          </p:val>
                                        </p:tav>
                                        <p:tav tm="77530">
                                          <p:val>
                                            <p:fltVal val="363.47061"/>
                                          </p:val>
                                        </p:tav>
                                        <p:tav tm="78650">
                                          <p:val>
                                            <p:fltVal val="363.38339"/>
                                          </p:val>
                                        </p:tav>
                                        <p:tav tm="79780">
                                          <p:val>
                                            <p:fltVal val="363.20349"/>
                                          </p:val>
                                        </p:tav>
                                        <p:tav tm="80900">
                                          <p:val>
                                            <p:fltVal val="362.8963"/>
                                          </p:val>
                                        </p:tav>
                                        <p:tav tm="82020">
                                          <p:val>
                                            <p:fltVal val="362.4227"/>
                                          </p:val>
                                        </p:tav>
                                        <p:tav tm="83150">
                                          <p:val>
                                            <p:fltVal val="361.7569"/>
                                          </p:val>
                                        </p:tav>
                                        <p:tav tm="84270">
                                          <p:val>
                                            <p:fltVal val="361.0874"/>
                                          </p:val>
                                        </p:tav>
                                        <p:tav tm="85390">
                                          <p:val>
                                            <p:fltVal val="360.6105"/>
                                          </p:val>
                                        </p:tav>
                                        <p:tav tm="86520">
                                          <p:val>
                                            <p:fltVal val="360.30069"/>
                                          </p:val>
                                        </p:tav>
                                        <p:tav tm="87640">
                                          <p:val>
                                            <p:fltVal val="360.1188"/>
                                          </p:val>
                                        </p:tav>
                                        <p:tav tm="88760">
                                          <p:val>
                                            <p:fltVal val="360.03021"/>
                                          </p:val>
                                        </p:tav>
                                        <p:tav tm="89890">
                                          <p:val>
                                            <p:fltVal val="360.00229"/>
                                          </p:val>
                                        </p:tav>
                                        <p:tav tm="91010">
                                          <p:val>
                                            <p:fltVal val="360"/>
                                          </p:val>
                                        </p:tav>
                                        <p:tav tm="92130">
                                          <p:val>
                                            <p:fltVal val="360"/>
                                          </p:val>
                                        </p:tav>
                                        <p:tav tm="93260">
                                          <p:val>
                                            <p:fltVal val="360"/>
                                          </p:val>
                                        </p:tav>
                                        <p:tav tm="94380">
                                          <p:val>
                                            <p:fltVal val="360"/>
                                          </p:val>
                                        </p:tav>
                                        <p:tav tm="95510">
                                          <p:val>
                                            <p:fltVal val="360"/>
                                          </p:val>
                                        </p:tav>
                                        <p:tav tm="96630">
                                          <p:val>
                                            <p:fltVal val="360"/>
                                          </p:val>
                                        </p:tav>
                                        <p:tav tm="97750">
                                          <p:val>
                                            <p:fltVal val="360"/>
                                          </p:val>
                                        </p:tav>
                                        <p:tav tm="9888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sum">
                                        <p:cTn id="3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3d.object.translation.y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120">
                                          <p:val>
                                            <p:fltVal val="0"/>
                                          </p:val>
                                        </p:tav>
                                        <p:tav tm="2250">
                                          <p:val>
                                            <p:fltVal val="-10E-5"/>
                                          </p:val>
                                        </p:tav>
                                        <p:tav tm="3370">
                                          <p:val>
                                            <p:fltVal val="-0.0004"/>
                                          </p:val>
                                        </p:tav>
                                        <p:tav tm="4490">
                                          <p:val>
                                            <p:fltVal val="-0.0011"/>
                                          </p:val>
                                        </p:tav>
                                        <p:tav tm="5620">
                                          <p:val>
                                            <p:fltVal val="-0.0021"/>
                                          </p:val>
                                        </p:tav>
                                        <p:tav tm="6740">
                                          <p:val>
                                            <p:fltVal val="-0.0037"/>
                                          </p:val>
                                        </p:tav>
                                        <p:tav tm="7870">
                                          <p:val>
                                            <p:fltVal val="-0.0059"/>
                                          </p:val>
                                        </p:tav>
                                        <p:tav tm="8990">
                                          <p:val>
                                            <p:fltVal val="-0.0088"/>
                                          </p:val>
                                        </p:tav>
                                        <p:tav tm="10110">
                                          <p:val>
                                            <p:fltVal val="-0.0125"/>
                                          </p:val>
                                        </p:tav>
                                        <p:tav tm="11240">
                                          <p:val>
                                            <p:fltVal val="-0.0162"/>
                                          </p:val>
                                        </p:tav>
                                        <p:tav tm="12360">
                                          <p:val>
                                            <p:fltVal val="-0.0191"/>
                                          </p:val>
                                        </p:tav>
                                        <p:tav tm="13480">
                                          <p:val>
                                            <p:fltVal val="-0.0213"/>
                                          </p:val>
                                        </p:tav>
                                        <p:tav tm="14610">
                                          <p:val>
                                            <p:fltVal val="-0.0228"/>
                                          </p:val>
                                        </p:tav>
                                        <p:tav tm="15730">
                                          <p:val>
                                            <p:fltVal val="-0.0239"/>
                                          </p:val>
                                        </p:tav>
                                        <p:tav tm="16850">
                                          <p:val>
                                            <p:fltVal val="-0.0245"/>
                                          </p:val>
                                        </p:tav>
                                        <p:tav tm="17980">
                                          <p:val>
                                            <p:fltVal val="-0.0248"/>
                                          </p:val>
                                        </p:tav>
                                        <p:tav tm="19100">
                                          <p:val>
                                            <p:fltVal val="-0.0249"/>
                                          </p:val>
                                        </p:tav>
                                        <p:tav tm="20220">
                                          <p:val>
                                            <p:fltVal val="-0.0249"/>
                                          </p:val>
                                        </p:tav>
                                        <p:tav tm="21350">
                                          <p:val>
                                            <p:fltVal val="-0.0248"/>
                                          </p:val>
                                        </p:tav>
                                        <p:tav tm="22470">
                                          <p:val>
                                            <p:fltVal val="-0.0241"/>
                                          </p:val>
                                        </p:tav>
                                        <p:tav tm="23600">
                                          <p:val>
                                            <p:fltVal val="-0.022"/>
                                          </p:val>
                                        </p:tav>
                                        <p:tav tm="24720">
                                          <p:val>
                                            <p:fltVal val="-0.0179"/>
                                          </p:val>
                                        </p:tav>
                                        <p:tav tm="25840">
                                          <p:val>
                                            <p:fltVal val="-0.0113"/>
                                          </p:val>
                                        </p:tav>
                                        <p:tav tm="26970">
                                          <p:val>
                                            <p:fltVal val="-0.0013"/>
                                          </p:val>
                                        </p:tav>
                                        <p:tav tm="28090">
                                          <p:val>
                                            <p:fltVal val="0.0124"/>
                                          </p:val>
                                        </p:tav>
                                        <p:tav tm="29210">
                                          <p:val>
                                            <p:fltVal val="0.0309"/>
                                          </p:val>
                                        </p:tav>
                                        <p:tav tm="30340">
                                          <p:val>
                                            <p:fltVal val="0.0546"/>
                                          </p:val>
                                        </p:tav>
                                        <p:tav tm="31460">
                                          <p:val>
                                            <p:fltVal val="0.0842"/>
                                          </p:val>
                                        </p:tav>
                                        <p:tav tm="32580">
                                          <p:val>
                                            <p:fltVal val="0.1204"/>
                                          </p:val>
                                        </p:tav>
                                        <p:tav tm="33710">
                                          <p:val>
                                            <p:fltVal val="0.1634"/>
                                          </p:val>
                                        </p:tav>
                                        <p:tav tm="34830">
                                          <p:val>
                                            <p:fltVal val="0.2145"/>
                                          </p:val>
                                        </p:tav>
                                        <p:tav tm="35960">
                                          <p:val>
                                            <p:fltVal val="0.2711"/>
                                          </p:val>
                                        </p:tav>
                                        <p:tav tm="37080">
                                          <p:val>
                                            <p:fltVal val="0.3207"/>
                                          </p:val>
                                        </p:tav>
                                        <p:tav tm="38200">
                                          <p:val>
                                            <p:fltVal val="0.3625"/>
                                          </p:val>
                                        </p:tav>
                                        <p:tav tm="39330">
                                          <p:val>
                                            <p:fltVal val="0.3973"/>
                                          </p:val>
                                        </p:tav>
                                        <p:tav tm="40450">
                                          <p:val>
                                            <p:fltVal val="0.4256"/>
                                          </p:val>
                                        </p:tav>
                                        <p:tav tm="41570">
                                          <p:val>
                                            <p:fltVal val="0.448"/>
                                          </p:val>
                                        </p:tav>
                                        <p:tav tm="42700">
                                          <p:val>
                                            <p:fltVal val="0.4655"/>
                                          </p:val>
                                        </p:tav>
                                        <p:tav tm="43820">
                                          <p:val>
                                            <p:fltVal val="0.4786"/>
                                          </p:val>
                                        </p:tav>
                                        <p:tav tm="44940">
                                          <p:val>
                                            <p:fltVal val="0.4878"/>
                                          </p:val>
                                        </p:tav>
                                        <p:tav tm="46070">
                                          <p:val>
                                            <p:fltVal val="0.4939"/>
                                          </p:val>
                                        </p:tav>
                                        <p:tav tm="47190">
                                          <p:val>
                                            <p:fltVal val="0.4975"/>
                                          </p:val>
                                        </p:tav>
                                        <p:tav tm="48310">
                                          <p:val>
                                            <p:fltVal val="0.4993"/>
                                          </p:val>
                                        </p:tav>
                                        <p:tav tm="49440">
                                          <p:val>
                                            <p:fltVal val="0.4999"/>
                                          </p:val>
                                        </p:tav>
                                        <p:tav tm="50560">
                                          <p:val>
                                            <p:fltVal val="0.4999"/>
                                          </p:val>
                                        </p:tav>
                                        <p:tav tm="51690">
                                          <p:val>
                                            <p:fltVal val="0.4998"/>
                                          </p:val>
                                        </p:tav>
                                        <p:tav tm="52810">
                                          <p:val>
                                            <p:fltVal val="0.4988"/>
                                          </p:val>
                                        </p:tav>
                                        <p:tav tm="53930">
                                          <p:val>
                                            <p:fltVal val="0.4965"/>
                                          </p:val>
                                        </p:tav>
                                        <p:tav tm="55060">
                                          <p:val>
                                            <p:fltVal val="0.4921"/>
                                          </p:val>
                                        </p:tav>
                                        <p:tav tm="56180">
                                          <p:val>
                                            <p:fltVal val="0.485"/>
                                          </p:val>
                                        </p:tav>
                                        <p:tav tm="57300">
                                          <p:val>
                                            <p:fltVal val="0.4746"/>
                                          </p:val>
                                        </p:tav>
                                        <p:tav tm="58430">
                                          <p:val>
                                            <p:fltVal val="0.4603"/>
                                          </p:val>
                                        </p:tav>
                                        <p:tav tm="59550">
                                          <p:val>
                                            <p:fltVal val="0.4411"/>
                                          </p:val>
                                        </p:tav>
                                        <p:tav tm="60670">
                                          <p:val>
                                            <p:fltVal val="0.4169"/>
                                          </p:val>
                                        </p:tav>
                                        <p:tav tm="61800">
                                          <p:val>
                                            <p:fltVal val="0.3868"/>
                                          </p:val>
                                        </p:tav>
                                        <p:tav tm="62920">
                                          <p:val>
                                            <p:fltVal val="0.3499"/>
                                          </p:val>
                                        </p:tav>
                                        <p:tav tm="64040">
                                          <p:val>
                                            <p:fltVal val="0.306"/>
                                          </p:val>
                                        </p:tav>
                                        <p:tav tm="65170">
                                          <p:val>
                                            <p:fltVal val="0.2544"/>
                                          </p:val>
                                        </p:tav>
                                        <p:tav tm="66290">
                                          <p:val>
                                            <p:fltVal val="0.1981"/>
                                          </p:val>
                                        </p:tav>
                                        <p:tav tm="67420">
                                          <p:val>
                                            <p:fltVal val="0.1498"/>
                                          </p:val>
                                        </p:tav>
                                        <p:tav tm="68540">
                                          <p:val>
                                            <p:fltVal val="0.1087"/>
                                          </p:val>
                                        </p:tav>
                                        <p:tav tm="69660">
                                          <p:val>
                                            <p:fltVal val="0.0748"/>
                                          </p:val>
                                        </p:tav>
                                        <p:tav tm="70790">
                                          <p:val>
                                            <p:fltVal val="0.0473"/>
                                          </p:val>
                                        </p:tav>
                                        <p:tav tm="71910">
                                          <p:val>
                                            <p:fltVal val="0.0251"/>
                                          </p:val>
                                        </p:tav>
                                        <p:tav tm="73030">
                                          <p:val>
                                            <p:fltVal val="0.0082"/>
                                          </p:val>
                                        </p:tav>
                                        <p:tav tm="74160">
                                          <p:val>
                                            <p:fltVal val="-0.0044"/>
                                          </p:val>
                                        </p:tav>
                                        <p:tav tm="75280">
                                          <p:val>
                                            <p:fltVal val="-0.0134"/>
                                          </p:val>
                                        </p:tav>
                                        <p:tav tm="76400">
                                          <p:val>
                                            <p:fltVal val="-0.0192"/>
                                          </p:val>
                                        </p:tav>
                                        <p:tav tm="77530">
                                          <p:val>
                                            <p:fltVal val="-0.0227"/>
                                          </p:val>
                                        </p:tav>
                                        <p:tav tm="78650">
                                          <p:val>
                                            <p:fltVal val="-0.0244"/>
                                          </p:val>
                                        </p:tav>
                                        <p:tav tm="79780">
                                          <p:val>
                                            <p:fltVal val="-0.0249"/>
                                          </p:val>
                                        </p:tav>
                                        <p:tav tm="80900">
                                          <p:val>
                                            <p:fltVal val="-0.0249"/>
                                          </p:val>
                                        </p:tav>
                                        <p:tav tm="82020">
                                          <p:val>
                                            <p:fltVal val="-0.0244"/>
                                          </p:val>
                                        </p:tav>
                                        <p:tav tm="83150">
                                          <p:val>
                                            <p:fltVal val="-0.0219"/>
                                          </p:val>
                                        </p:tav>
                                        <p:tav tm="84270">
                                          <p:val>
                                            <p:fltVal val="-0.0156"/>
                                          </p:val>
                                        </p:tav>
                                        <p:tav tm="85390">
                                          <p:val>
                                            <p:fltVal val="-0.0039"/>
                                          </p:val>
                                        </p:tav>
                                        <p:tav tm="86520">
                                          <p:val>
                                            <p:fltVal val="0.0104"/>
                                          </p:val>
                                        </p:tav>
                                        <p:tav tm="87640">
                                          <p:val>
                                            <p:fltVal val="0.0192"/>
                                          </p:val>
                                        </p:tav>
                                        <p:tav tm="88760">
                                          <p:val>
                                            <p:fltVal val="0.0235"/>
                                          </p:val>
                                        </p:tav>
                                        <p:tav tm="89890">
                                          <p:val>
                                            <p:fltVal val="0.0248"/>
                                          </p:val>
                                        </p:tav>
                                        <p:tav tm="91010">
                                          <p:val>
                                            <p:fltVal val="0.0249"/>
                                          </p:val>
                                        </p:tav>
                                        <p:tav tm="92130">
                                          <p:val>
                                            <p:fltVal val="0.0247"/>
                                          </p:val>
                                        </p:tav>
                                        <p:tav tm="93260">
                                          <p:val>
                                            <p:fltVal val="0.0234"/>
                                          </p:val>
                                        </p:tav>
                                        <p:tav tm="94380">
                                          <p:val>
                                            <p:fltVal val="0.0202"/>
                                          </p:val>
                                        </p:tav>
                                        <p:tav tm="95510">
                                          <p:val>
                                            <p:fltVal val="0.0143"/>
                                          </p:val>
                                        </p:tav>
                                        <p:tav tm="96630">
                                          <p:val>
                                            <p:fltVal val="0.0071"/>
                                          </p:val>
                                        </p:tav>
                                        <p:tav tm="97750">
                                          <p:val>
                                            <p:fltVal val="0.0027"/>
                                          </p:val>
                                        </p:tav>
                                        <p:tav tm="98880">
                                          <p:val>
                                            <p:fltVal val="0.0007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1120">
                                          <p:val>
                                            <p:fltVal val="1"/>
                                          </p:val>
                                        </p:tav>
                                        <p:tav tm="2250">
                                          <p:val>
                                            <p:fltVal val="1.0002"/>
                                          </p:val>
                                        </p:tav>
                                        <p:tav tm="3370">
                                          <p:val>
                                            <p:fltVal val="1.0009"/>
                                          </p:val>
                                        </p:tav>
                                        <p:tav tm="4490">
                                          <p:val>
                                            <p:fltVal val="1.0023"/>
                                          </p:val>
                                        </p:tav>
                                        <p:tav tm="5620">
                                          <p:val>
                                            <p:fltVal val="1.0046"/>
                                          </p:val>
                                        </p:tav>
                                        <p:tav tm="6740">
                                          <p:val>
                                            <p:fltVal val="1.008"/>
                                          </p:val>
                                        </p:tav>
                                        <p:tav tm="7870">
                                          <p:val>
                                            <p:fltVal val="1.0127"/>
                                          </p:val>
                                        </p:tav>
                                        <p:tav tm="8990">
                                          <p:val>
                                            <p:fltVal val="1.019"/>
                                          </p:val>
                                        </p:tav>
                                        <p:tav tm="10110">
                                          <p:val>
                                            <p:fltVal val="1.0271"/>
                                          </p:val>
                                        </p:tav>
                                        <p:tav tm="11240">
                                          <p:val>
                                            <p:fltVal val="1.0351"/>
                                          </p:val>
                                        </p:tav>
                                        <p:tav tm="12360">
                                          <p:val>
                                            <p:fltVal val="1.0414"/>
                                          </p:val>
                                        </p:tav>
                                        <p:tav tm="13480">
                                          <p:val>
                                            <p:fltVal val="1.046"/>
                                          </p:val>
                                        </p:tav>
                                        <p:tav tm="14610">
                                          <p:val>
                                            <p:fltVal val="1.0494"/>
                                          </p:val>
                                        </p:tav>
                                        <p:tav tm="15730">
                                          <p:val>
                                            <p:fltVal val="1.0516"/>
                                          </p:val>
                                        </p:tav>
                                        <p:tav tm="16850">
                                          <p:val>
                                            <p:fltVal val="1.053"/>
                                          </p:val>
                                        </p:tav>
                                        <p:tav tm="17980">
                                          <p:val>
                                            <p:fltVal val="1.0537"/>
                                          </p:val>
                                        </p:tav>
                                        <p:tav tm="19100">
                                          <p:val>
                                            <p:fltVal val="1.0539"/>
                                          </p:val>
                                        </p:tav>
                                        <p:tav tm="20220">
                                          <p:val>
                                            <p:fltVal val="1.054"/>
                                          </p:val>
                                        </p:tav>
                                        <p:tav tm="21350">
                                          <p:val>
                                            <p:fltVal val="1.0536"/>
                                          </p:val>
                                        </p:tav>
                                        <p:tav tm="22470">
                                          <p:val>
                                            <p:fltVal val="1.0515"/>
                                          </p:val>
                                        </p:tav>
                                        <p:tav tm="23600">
                                          <p:val>
                                            <p:fltVal val="1.0457"/>
                                          </p:val>
                                        </p:tav>
                                        <p:tav tm="24720">
                                          <p:val>
                                            <p:fltVal val="1.0344"/>
                                          </p:val>
                                        </p:tav>
                                        <p:tav tm="25840">
                                          <p:val>
                                            <p:fltVal val="1.0183"/>
                                          </p:val>
                                        </p:tav>
                                        <p:tav tm="26970">
                                          <p:val>
                                            <p:fltVal val="1.0076"/>
                                          </p:val>
                                        </p:tav>
                                        <p:tav tm="28090">
                                          <p:val>
                                            <p:fltVal val="1.0021"/>
                                          </p:val>
                                        </p:tav>
                                        <p:tav tm="29210">
                                          <p:val>
                                            <p:fltVal val="1.0002"/>
                                          </p:val>
                                        </p:tav>
                                        <p:tav tm="30340">
                                          <p:val>
                                            <p:fltVal val="1"/>
                                          </p:val>
                                        </p:tav>
                                        <p:tav tm="31460">
                                          <p:val>
                                            <p:fltVal val="1"/>
                                          </p:val>
                                        </p:tav>
                                        <p:tav tm="32580">
                                          <p:val>
                                            <p:fltVal val="1"/>
                                          </p:val>
                                        </p:tav>
                                        <p:tav tm="33710">
                                          <p:val>
                                            <p:fltVal val="1"/>
                                          </p:val>
                                        </p:tav>
                                        <p:tav tm="34830">
                                          <p:val>
                                            <p:fltVal val="1"/>
                                          </p:val>
                                        </p:tav>
                                        <p:tav tm="35960">
                                          <p:val>
                                            <p:fltVal val="1"/>
                                          </p:val>
                                        </p:tav>
                                        <p:tav tm="37080">
                                          <p:val>
                                            <p:fltVal val="1"/>
                                          </p:val>
                                        </p:tav>
                                        <p:tav tm="38200">
                                          <p:val>
                                            <p:fltVal val="1"/>
                                          </p:val>
                                        </p:tav>
                                        <p:tav tm="39330">
                                          <p:val>
                                            <p:fltVal val="1"/>
                                          </p:val>
                                        </p:tav>
                                        <p:tav tm="40450">
                                          <p:val>
                                            <p:fltVal val="1"/>
                                          </p:val>
                                        </p:tav>
                                        <p:tav tm="41570">
                                          <p:val>
                                            <p:fltVal val="1"/>
                                          </p:val>
                                        </p:tav>
                                        <p:tav tm="42700">
                                          <p:val>
                                            <p:fltVal val="1"/>
                                          </p:val>
                                        </p:tav>
                                        <p:tav tm="43820">
                                          <p:val>
                                            <p:fltVal val="1"/>
                                          </p:val>
                                        </p:tav>
                                        <p:tav tm="44940">
                                          <p:val>
                                            <p:fltVal val="1"/>
                                          </p:val>
                                        </p:tav>
                                        <p:tav tm="46070">
                                          <p:val>
                                            <p:fltVal val="1"/>
                                          </p:val>
                                        </p:tav>
                                        <p:tav tm="47190">
                                          <p:val>
                                            <p:fltVal val="1"/>
                                          </p:val>
                                        </p:tav>
                                        <p:tav tm="48310">
                                          <p:val>
                                            <p:fltVal val="1"/>
                                          </p:val>
                                        </p:tav>
                                        <p:tav tm="49440">
                                          <p:val>
                                            <p:fltVal val="1"/>
                                          </p:val>
                                        </p:tav>
                                        <p:tav tm="50560">
                                          <p:val>
                                            <p:fltVal val="1"/>
                                          </p:val>
                                        </p:tav>
                                        <p:tav tm="51690">
                                          <p:val>
                                            <p:fltVal val="1"/>
                                          </p:val>
                                        </p:tav>
                                        <p:tav tm="52810">
                                          <p:val>
                                            <p:fltVal val="1"/>
                                          </p:val>
                                        </p:tav>
                                        <p:tav tm="53930">
                                          <p:val>
                                            <p:fltVal val="1"/>
                                          </p:val>
                                        </p:tav>
                                        <p:tav tm="55060">
                                          <p:val>
                                            <p:fltVal val="1"/>
                                          </p:val>
                                        </p:tav>
                                        <p:tav tm="56180">
                                          <p:val>
                                            <p:fltVal val="1"/>
                                          </p:val>
                                        </p:tav>
                                        <p:tav tm="57300">
                                          <p:val>
                                            <p:fltVal val="1"/>
                                          </p:val>
                                        </p:tav>
                                        <p:tav tm="58430">
                                          <p:val>
                                            <p:fltVal val="1"/>
                                          </p:val>
                                        </p:tav>
                                        <p:tav tm="59550">
                                          <p:val>
                                            <p:fltVal val="1"/>
                                          </p:val>
                                        </p:tav>
                                        <p:tav tm="60670">
                                          <p:val>
                                            <p:fltVal val="1"/>
                                          </p:val>
                                        </p:tav>
                                        <p:tav tm="61800">
                                          <p:val>
                                            <p:fltVal val="1"/>
                                          </p:val>
                                        </p:tav>
                                        <p:tav tm="62920">
                                          <p:val>
                                            <p:fltVal val="1"/>
                                          </p:val>
                                        </p:tav>
                                        <p:tav tm="64040">
                                          <p:val>
                                            <p:fltVal val="1"/>
                                          </p:val>
                                        </p:tav>
                                        <p:tav tm="65170">
                                          <p:val>
                                            <p:fltVal val="1"/>
                                          </p:val>
                                        </p:tav>
                                        <p:tav tm="66290">
                                          <p:val>
                                            <p:fltVal val="1"/>
                                          </p:val>
                                        </p:tav>
                                        <p:tav tm="67420">
                                          <p:val>
                                            <p:fltVal val="1"/>
                                          </p:val>
                                        </p:tav>
                                        <p:tav tm="68540">
                                          <p:val>
                                            <p:fltVal val="1.0006"/>
                                          </p:val>
                                        </p:tav>
                                        <p:tav tm="69660">
                                          <p:val>
                                            <p:fltVal val="1.0024"/>
                                          </p:val>
                                        </p:tav>
                                        <p:tav tm="70790">
                                          <p:val>
                                            <p:fltVal val="1.006"/>
                                          </p:val>
                                        </p:tav>
                                        <p:tav tm="71910">
                                          <p:val>
                                            <p:fltVal val="1.0121"/>
                                          </p:val>
                                        </p:tav>
                                        <p:tav tm="73030">
                                          <p:val>
                                            <p:fltVal val="1.0213"/>
                                          </p:val>
                                        </p:tav>
                                        <p:tav tm="74160">
                                          <p:val>
                                            <p:fltVal val="1.0331"/>
                                          </p:val>
                                        </p:tav>
                                        <p:tav tm="75280">
                                          <p:val>
                                            <p:fltVal val="1.0422"/>
                                          </p:val>
                                        </p:tav>
                                        <p:tav tm="76400">
                                          <p:val>
                                            <p:fltVal val="1.0482"/>
                                          </p:val>
                                        </p:tav>
                                        <p:tav tm="77530">
                                          <p:val>
                                            <p:fltVal val="1.0516"/>
                                          </p:val>
                                        </p:tav>
                                        <p:tav tm="78650">
                                          <p:val>
                                            <p:fltVal val="1.0534"/>
                                          </p:val>
                                        </p:tav>
                                        <p:tav tm="79780">
                                          <p:val>
                                            <p:fltVal val="1.0539"/>
                                          </p:val>
                                        </p:tav>
                                        <p:tav tm="80900">
                                          <p:val>
                                            <p:fltVal val="1.0539"/>
                                          </p:val>
                                        </p:tav>
                                        <p:tav tm="82020">
                                          <p:val>
                                            <p:fltVal val="1.0534"/>
                                          </p:val>
                                        </p:tav>
                                        <p:tav tm="83150">
                                          <p:val>
                                            <p:fltVal val="1.0506"/>
                                          </p:val>
                                        </p:tav>
                                        <p:tav tm="84270">
                                          <p:val>
                                            <p:fltVal val="1.0439"/>
                                          </p:val>
                                        </p:tav>
                                        <p:tav tm="85390">
                                          <p:val>
                                            <p:fltVal val="1.0312"/>
                                          </p:val>
                                        </p:tav>
                                        <p:tav tm="86520">
                                          <p:val>
                                            <p:fltVal val="1.0156"/>
                                          </p:val>
                                        </p:tav>
                                        <p:tav tm="87640">
                                          <p:val>
                                            <p:fltVal val="1.0061"/>
                                          </p:val>
                                        </p:tav>
                                        <p:tav tm="88760">
                                          <p:val>
                                            <p:fltVal val="1.0015"/>
                                          </p:val>
                                        </p:tav>
                                        <p:tav tm="89890">
                                          <p:val>
                                            <p:fltVal val="1.0001"/>
                                          </p:val>
                                        </p:tav>
                                        <p:tav tm="91010">
                                          <p:val>
                                            <p:fltVal val="1"/>
                                          </p:val>
                                        </p:tav>
                                        <p:tav tm="92130">
                                          <p:val>
                                            <p:fltVal val="1"/>
                                          </p:val>
                                        </p:tav>
                                        <p:tav tm="93260">
                                          <p:val>
                                            <p:fltVal val="1"/>
                                          </p:val>
                                        </p:tav>
                                        <p:tav tm="94380">
                                          <p:val>
                                            <p:fltVal val="1"/>
                                          </p:val>
                                        </p:tav>
                                        <p:tav tm="95510">
                                          <p:val>
                                            <p:fltVal val="1"/>
                                          </p:val>
                                        </p:tav>
                                        <p:tav tm="96630">
                                          <p:val>
                                            <p:fltVal val="1"/>
                                          </p:val>
                                        </p:tav>
                                        <p:tav tm="97750">
                                          <p:val>
                                            <p:fltVal val="1"/>
                                          </p:val>
                                        </p:tav>
                                        <p:tav tm="98880">
                                          <p:val>
                                            <p:fltVal val="1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1120">
                                          <p:val>
                                            <p:fltVal val="0.9999"/>
                                          </p:val>
                                        </p:tav>
                                        <p:tav tm="2250">
                                          <p:val>
                                            <p:fltVal val="0.9994"/>
                                          </p:val>
                                        </p:tav>
                                        <p:tav tm="3370">
                                          <p:val>
                                            <p:fltVal val="0.9981"/>
                                          </p:val>
                                        </p:tav>
                                        <p:tav tm="4490">
                                          <p:val>
                                            <p:fltVal val="0.9955"/>
                                          </p:val>
                                        </p:tav>
                                        <p:tav tm="5620">
                                          <p:val>
                                            <p:fltVal val="0.9913"/>
                                          </p:val>
                                        </p:tav>
                                        <p:tav tm="6740">
                                          <p:val>
                                            <p:fltVal val="0.985"/>
                                          </p:val>
                                        </p:tav>
                                        <p:tav tm="7870">
                                          <p:val>
                                            <p:fltVal val="0.9763"/>
                                          </p:val>
                                        </p:tav>
                                        <p:tav tm="8990">
                                          <p:val>
                                            <p:fltVal val="0.9646"/>
                                          </p:val>
                                        </p:tav>
                                        <p:tav tm="10110">
                                          <p:val>
                                            <p:fltVal val="0.9497"/>
                                          </p:val>
                                        </p:tav>
                                        <p:tav tm="11240">
                                          <p:val>
                                            <p:fltVal val="0.9348"/>
                                          </p:val>
                                        </p:tav>
                                        <p:tav tm="12360">
                                          <p:val>
                                            <p:fltVal val="0.9232"/>
                                          </p:val>
                                        </p:tav>
                                        <p:tav tm="13480">
                                          <p:val>
                                            <p:fltVal val="0.9146"/>
                                          </p:val>
                                        </p:tav>
                                        <p:tav tm="14610">
                                          <p:val>
                                            <p:fltVal val="0.9084"/>
                                          </p:val>
                                        </p:tav>
                                        <p:tav tm="15730">
                                          <p:val>
                                            <p:fltVal val="0.9042"/>
                                          </p:val>
                                        </p:tav>
                                        <p:tav tm="16850">
                                          <p:val>
                                            <p:fltVal val="0.9017"/>
                                          </p:val>
                                        </p:tav>
                                        <p:tav tm="17980">
                                          <p:val>
                                            <p:fltVal val="0.9005"/>
                                          </p:val>
                                        </p:tav>
                                        <p:tav tm="19100">
                                          <p:val>
                                            <p:fltVal val="0.9"/>
                                          </p:val>
                                        </p:tav>
                                        <p:tav tm="20220">
                                          <p:val>
                                            <p:fltVal val="0.8999"/>
                                          </p:val>
                                        </p:tav>
                                        <p:tav tm="21350">
                                          <p:val>
                                            <p:fltVal val="0.9006"/>
                                          </p:val>
                                        </p:tav>
                                        <p:tav tm="22470">
                                          <p:val>
                                            <p:fltVal val="0.9046"/>
                                          </p:val>
                                        </p:tav>
                                        <p:tav tm="23600">
                                          <p:val>
                                            <p:fltVal val="0.9153"/>
                                          </p:val>
                                        </p:tav>
                                        <p:tav tm="24720">
                                          <p:val>
                                            <p:fltVal val="0.9362"/>
                                          </p:val>
                                        </p:tav>
                                        <p:tav tm="25840">
                                          <p:val>
                                            <p:fltVal val="0.9659"/>
                                          </p:val>
                                        </p:tav>
                                        <p:tav tm="26970">
                                          <p:val>
                                            <p:fltVal val="0.9858"/>
                                          </p:val>
                                        </p:tav>
                                        <p:tav tm="28090">
                                          <p:val>
                                            <p:fltVal val="0.9959"/>
                                          </p:val>
                                        </p:tav>
                                        <p:tav tm="29210">
                                          <p:val>
                                            <p:fltVal val="0.9995"/>
                                          </p:val>
                                        </p:tav>
                                        <p:tav tm="30340">
                                          <p:val>
                                            <p:fltVal val="1"/>
                                          </p:val>
                                        </p:tav>
                                        <p:tav tm="31460">
                                          <p:val>
                                            <p:fltVal val="1"/>
                                          </p:val>
                                        </p:tav>
                                        <p:tav tm="32580">
                                          <p:val>
                                            <p:fltVal val="1"/>
                                          </p:val>
                                        </p:tav>
                                        <p:tav tm="33710">
                                          <p:val>
                                            <p:fltVal val="1"/>
                                          </p:val>
                                        </p:tav>
                                        <p:tav tm="34830">
                                          <p:val>
                                            <p:fltVal val="1"/>
                                          </p:val>
                                        </p:tav>
                                        <p:tav tm="35960">
                                          <p:val>
                                            <p:fltVal val="1"/>
                                          </p:val>
                                        </p:tav>
                                        <p:tav tm="37080">
                                          <p:val>
                                            <p:fltVal val="1"/>
                                          </p:val>
                                        </p:tav>
                                        <p:tav tm="38200">
                                          <p:val>
                                            <p:fltVal val="1"/>
                                          </p:val>
                                        </p:tav>
                                        <p:tav tm="39330">
                                          <p:val>
                                            <p:fltVal val="1"/>
                                          </p:val>
                                        </p:tav>
                                        <p:tav tm="40450">
                                          <p:val>
                                            <p:fltVal val="1"/>
                                          </p:val>
                                        </p:tav>
                                        <p:tav tm="41570">
                                          <p:val>
                                            <p:fltVal val="1"/>
                                          </p:val>
                                        </p:tav>
                                        <p:tav tm="42700">
                                          <p:val>
                                            <p:fltVal val="1"/>
                                          </p:val>
                                        </p:tav>
                                        <p:tav tm="43820">
                                          <p:val>
                                            <p:fltVal val="1"/>
                                          </p:val>
                                        </p:tav>
                                        <p:tav tm="44940">
                                          <p:val>
                                            <p:fltVal val="1"/>
                                          </p:val>
                                        </p:tav>
                                        <p:tav tm="46070">
                                          <p:val>
                                            <p:fltVal val="1"/>
                                          </p:val>
                                        </p:tav>
                                        <p:tav tm="47190">
                                          <p:val>
                                            <p:fltVal val="1"/>
                                          </p:val>
                                        </p:tav>
                                        <p:tav tm="48310">
                                          <p:val>
                                            <p:fltVal val="1"/>
                                          </p:val>
                                        </p:tav>
                                        <p:tav tm="49440">
                                          <p:val>
                                            <p:fltVal val="1"/>
                                          </p:val>
                                        </p:tav>
                                        <p:tav tm="50560">
                                          <p:val>
                                            <p:fltVal val="1"/>
                                          </p:val>
                                        </p:tav>
                                        <p:tav tm="51690">
                                          <p:val>
                                            <p:fltVal val="1"/>
                                          </p:val>
                                        </p:tav>
                                        <p:tav tm="52810">
                                          <p:val>
                                            <p:fltVal val="1"/>
                                          </p:val>
                                        </p:tav>
                                        <p:tav tm="53930">
                                          <p:val>
                                            <p:fltVal val="1"/>
                                          </p:val>
                                        </p:tav>
                                        <p:tav tm="55060">
                                          <p:val>
                                            <p:fltVal val="1"/>
                                          </p:val>
                                        </p:tav>
                                        <p:tav tm="56180">
                                          <p:val>
                                            <p:fltVal val="1"/>
                                          </p:val>
                                        </p:tav>
                                        <p:tav tm="57300">
                                          <p:val>
                                            <p:fltVal val="1"/>
                                          </p:val>
                                        </p:tav>
                                        <p:tav tm="58430">
                                          <p:val>
                                            <p:fltVal val="1"/>
                                          </p:val>
                                        </p:tav>
                                        <p:tav tm="59550">
                                          <p:val>
                                            <p:fltVal val="1"/>
                                          </p:val>
                                        </p:tav>
                                        <p:tav tm="60670">
                                          <p:val>
                                            <p:fltVal val="1"/>
                                          </p:val>
                                        </p:tav>
                                        <p:tav tm="61800">
                                          <p:val>
                                            <p:fltVal val="1"/>
                                          </p:val>
                                        </p:tav>
                                        <p:tav tm="62920">
                                          <p:val>
                                            <p:fltVal val="1"/>
                                          </p:val>
                                        </p:tav>
                                        <p:tav tm="64040">
                                          <p:val>
                                            <p:fltVal val="1"/>
                                          </p:val>
                                        </p:tav>
                                        <p:tav tm="65170">
                                          <p:val>
                                            <p:fltVal val="1"/>
                                          </p:val>
                                        </p:tav>
                                        <p:tav tm="66290">
                                          <p:val>
                                            <p:fltVal val="1"/>
                                          </p:val>
                                        </p:tav>
                                        <p:tav tm="67420">
                                          <p:val>
                                            <p:fltVal val="0.9998"/>
                                          </p:val>
                                        </p:tav>
                                        <p:tav tm="68540">
                                          <p:val>
                                            <p:fltVal val="0.9987"/>
                                          </p:val>
                                        </p:tav>
                                        <p:tav tm="69660">
                                          <p:val>
                                            <p:fltVal val="0.9955"/>
                                          </p:val>
                                        </p:tav>
                                        <p:tav tm="70790">
                                          <p:val>
                                            <p:fltVal val="0.9888"/>
                                          </p:val>
                                        </p:tav>
                                        <p:tav tm="71910">
                                          <p:val>
                                            <p:fltVal val="0.9775"/>
                                          </p:val>
                                        </p:tav>
                                        <p:tav tm="73030">
                                          <p:val>
                                            <p:fltVal val="0.9605"/>
                                          </p:val>
                                        </p:tav>
                                        <p:tav tm="74160">
                                          <p:val>
                                            <p:fltVal val="0.9385"/>
                                          </p:val>
                                        </p:tav>
                                        <p:tav tm="75280">
                                          <p:val>
                                            <p:fltVal val="0.9217"/>
                                          </p:val>
                                        </p:tav>
                                        <p:tav tm="76400">
                                          <p:val>
                                            <p:fltVal val="0.9107"/>
                                          </p:val>
                                        </p:tav>
                                        <p:tav tm="77530">
                                          <p:val>
                                            <p:fltVal val="0.9042"/>
                                          </p:val>
                                        </p:tav>
                                        <p:tav tm="78650">
                                          <p:val>
                                            <p:fltVal val="0.901"/>
                                          </p:val>
                                        </p:tav>
                                        <p:tav tm="79780">
                                          <p:val>
                                            <p:fltVal val="0.9"/>
                                          </p:val>
                                        </p:tav>
                                        <p:tav tm="80900">
                                          <p:val>
                                            <p:fltVal val="0.9"/>
                                          </p:val>
                                        </p:tav>
                                        <p:tav tm="82020">
                                          <p:val>
                                            <p:fltVal val="0.901"/>
                                          </p:val>
                                        </p:tav>
                                        <p:tav tm="83150">
                                          <p:val>
                                            <p:fltVal val="0.9061"/>
                                          </p:val>
                                        </p:tav>
                                        <p:tav tm="84270">
                                          <p:val>
                                            <p:fltVal val="0.9186"/>
                                          </p:val>
                                        </p:tav>
                                        <p:tav tm="85390">
                                          <p:val>
                                            <p:fltVal val="0.942"/>
                                          </p:val>
                                        </p:tav>
                                        <p:tav tm="86520">
                                          <p:val>
                                            <p:fltVal val="0.9709"/>
                                          </p:val>
                                        </p:tav>
                                        <p:tav tm="87640">
                                          <p:val>
                                            <p:fltVal val="0.9885"/>
                                          </p:val>
                                        </p:tav>
                                        <p:tav tm="88760">
                                          <p:val>
                                            <p:fltVal val="0.997"/>
                                          </p:val>
                                        </p:tav>
                                        <p:tav tm="89890">
                                          <p:val>
                                            <p:fltVal val="0.9997"/>
                                          </p:val>
                                        </p:tav>
                                        <p:tav tm="91010">
                                          <p:val>
                                            <p:fltVal val="1"/>
                                          </p:val>
                                        </p:tav>
                                        <p:tav tm="92130">
                                          <p:val>
                                            <p:fltVal val="1"/>
                                          </p:val>
                                        </p:tav>
                                        <p:tav tm="93260">
                                          <p:val>
                                            <p:fltVal val="1"/>
                                          </p:val>
                                        </p:tav>
                                        <p:tav tm="94380">
                                          <p:val>
                                            <p:fltVal val="1"/>
                                          </p:val>
                                        </p:tav>
                                        <p:tav tm="95510">
                                          <p:val>
                                            <p:fltVal val="1"/>
                                          </p:val>
                                        </p:tav>
                                        <p:tav tm="96630">
                                          <p:val>
                                            <p:fltVal val="1"/>
                                          </p:val>
                                        </p:tav>
                                        <p:tav tm="97750">
                                          <p:val>
                                            <p:fltVal val="1"/>
                                          </p:val>
                                        </p:tav>
                                        <p:tav tm="98880">
                                          <p:val>
                                            <p:fltVal val="1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1120">
                                          <p:val>
                                            <p:fltVal val="1"/>
                                          </p:val>
                                        </p:tav>
                                        <p:tav tm="2250">
                                          <p:val>
                                            <p:fltVal val="1.0002"/>
                                          </p:val>
                                        </p:tav>
                                        <p:tav tm="3370">
                                          <p:val>
                                            <p:fltVal val="1.0009"/>
                                          </p:val>
                                        </p:tav>
                                        <p:tav tm="4490">
                                          <p:val>
                                            <p:fltVal val="1.0023"/>
                                          </p:val>
                                        </p:tav>
                                        <p:tav tm="5620">
                                          <p:val>
                                            <p:fltVal val="1.0046"/>
                                          </p:val>
                                        </p:tav>
                                        <p:tav tm="6740">
                                          <p:val>
                                            <p:fltVal val="1.008"/>
                                          </p:val>
                                        </p:tav>
                                        <p:tav tm="7870">
                                          <p:val>
                                            <p:fltVal val="1.0127"/>
                                          </p:val>
                                        </p:tav>
                                        <p:tav tm="8990">
                                          <p:val>
                                            <p:fltVal val="1.019"/>
                                          </p:val>
                                        </p:tav>
                                        <p:tav tm="10110">
                                          <p:val>
                                            <p:fltVal val="1.0271"/>
                                          </p:val>
                                        </p:tav>
                                        <p:tav tm="11240">
                                          <p:val>
                                            <p:fltVal val="1.0351"/>
                                          </p:val>
                                        </p:tav>
                                        <p:tav tm="12360">
                                          <p:val>
                                            <p:fltVal val="1.0414"/>
                                          </p:val>
                                        </p:tav>
                                        <p:tav tm="13480">
                                          <p:val>
                                            <p:fltVal val="1.046"/>
                                          </p:val>
                                        </p:tav>
                                        <p:tav tm="14610">
                                          <p:val>
                                            <p:fltVal val="1.0494"/>
                                          </p:val>
                                        </p:tav>
                                        <p:tav tm="15730">
                                          <p:val>
                                            <p:fltVal val="1.0516"/>
                                          </p:val>
                                        </p:tav>
                                        <p:tav tm="16850">
                                          <p:val>
                                            <p:fltVal val="1.053"/>
                                          </p:val>
                                        </p:tav>
                                        <p:tav tm="17980">
                                          <p:val>
                                            <p:fltVal val="1.0537"/>
                                          </p:val>
                                        </p:tav>
                                        <p:tav tm="19100">
                                          <p:val>
                                            <p:fltVal val="1.0539"/>
                                          </p:val>
                                        </p:tav>
                                        <p:tav tm="20220">
                                          <p:val>
                                            <p:fltVal val="1.054"/>
                                          </p:val>
                                        </p:tav>
                                        <p:tav tm="21350">
                                          <p:val>
                                            <p:fltVal val="1.0536"/>
                                          </p:val>
                                        </p:tav>
                                        <p:tav tm="22470">
                                          <p:val>
                                            <p:fltVal val="1.0515"/>
                                          </p:val>
                                        </p:tav>
                                        <p:tav tm="23600">
                                          <p:val>
                                            <p:fltVal val="1.0457"/>
                                          </p:val>
                                        </p:tav>
                                        <p:tav tm="24720">
                                          <p:val>
                                            <p:fltVal val="1.0344"/>
                                          </p:val>
                                        </p:tav>
                                        <p:tav tm="25840">
                                          <p:val>
                                            <p:fltVal val="1.0183"/>
                                          </p:val>
                                        </p:tav>
                                        <p:tav tm="26970">
                                          <p:val>
                                            <p:fltVal val="1.0076"/>
                                          </p:val>
                                        </p:tav>
                                        <p:tav tm="28090">
                                          <p:val>
                                            <p:fltVal val="1.0021"/>
                                          </p:val>
                                        </p:tav>
                                        <p:tav tm="29210">
                                          <p:val>
                                            <p:fltVal val="1.0002"/>
                                          </p:val>
                                        </p:tav>
                                        <p:tav tm="30340">
                                          <p:val>
                                            <p:fltVal val="1"/>
                                          </p:val>
                                        </p:tav>
                                        <p:tav tm="31460">
                                          <p:val>
                                            <p:fltVal val="1"/>
                                          </p:val>
                                        </p:tav>
                                        <p:tav tm="32580">
                                          <p:val>
                                            <p:fltVal val="1"/>
                                          </p:val>
                                        </p:tav>
                                        <p:tav tm="33710">
                                          <p:val>
                                            <p:fltVal val="1"/>
                                          </p:val>
                                        </p:tav>
                                        <p:tav tm="34830">
                                          <p:val>
                                            <p:fltVal val="1"/>
                                          </p:val>
                                        </p:tav>
                                        <p:tav tm="35960">
                                          <p:val>
                                            <p:fltVal val="1"/>
                                          </p:val>
                                        </p:tav>
                                        <p:tav tm="37080">
                                          <p:val>
                                            <p:fltVal val="1"/>
                                          </p:val>
                                        </p:tav>
                                        <p:tav tm="38200">
                                          <p:val>
                                            <p:fltVal val="1"/>
                                          </p:val>
                                        </p:tav>
                                        <p:tav tm="39330">
                                          <p:val>
                                            <p:fltVal val="1"/>
                                          </p:val>
                                        </p:tav>
                                        <p:tav tm="40450">
                                          <p:val>
                                            <p:fltVal val="1"/>
                                          </p:val>
                                        </p:tav>
                                        <p:tav tm="41570">
                                          <p:val>
                                            <p:fltVal val="1"/>
                                          </p:val>
                                        </p:tav>
                                        <p:tav tm="42700">
                                          <p:val>
                                            <p:fltVal val="1"/>
                                          </p:val>
                                        </p:tav>
                                        <p:tav tm="43820">
                                          <p:val>
                                            <p:fltVal val="1"/>
                                          </p:val>
                                        </p:tav>
                                        <p:tav tm="44940">
                                          <p:val>
                                            <p:fltVal val="1"/>
                                          </p:val>
                                        </p:tav>
                                        <p:tav tm="46070">
                                          <p:val>
                                            <p:fltVal val="1"/>
                                          </p:val>
                                        </p:tav>
                                        <p:tav tm="47190">
                                          <p:val>
                                            <p:fltVal val="1"/>
                                          </p:val>
                                        </p:tav>
                                        <p:tav tm="48310">
                                          <p:val>
                                            <p:fltVal val="1"/>
                                          </p:val>
                                        </p:tav>
                                        <p:tav tm="49440">
                                          <p:val>
                                            <p:fltVal val="1"/>
                                          </p:val>
                                        </p:tav>
                                        <p:tav tm="50560">
                                          <p:val>
                                            <p:fltVal val="1"/>
                                          </p:val>
                                        </p:tav>
                                        <p:tav tm="51690">
                                          <p:val>
                                            <p:fltVal val="1"/>
                                          </p:val>
                                        </p:tav>
                                        <p:tav tm="52810">
                                          <p:val>
                                            <p:fltVal val="1"/>
                                          </p:val>
                                        </p:tav>
                                        <p:tav tm="53930">
                                          <p:val>
                                            <p:fltVal val="1"/>
                                          </p:val>
                                        </p:tav>
                                        <p:tav tm="55060">
                                          <p:val>
                                            <p:fltVal val="1"/>
                                          </p:val>
                                        </p:tav>
                                        <p:tav tm="56180">
                                          <p:val>
                                            <p:fltVal val="1"/>
                                          </p:val>
                                        </p:tav>
                                        <p:tav tm="57300">
                                          <p:val>
                                            <p:fltVal val="1"/>
                                          </p:val>
                                        </p:tav>
                                        <p:tav tm="58430">
                                          <p:val>
                                            <p:fltVal val="1"/>
                                          </p:val>
                                        </p:tav>
                                        <p:tav tm="59550">
                                          <p:val>
                                            <p:fltVal val="1"/>
                                          </p:val>
                                        </p:tav>
                                        <p:tav tm="60670">
                                          <p:val>
                                            <p:fltVal val="1"/>
                                          </p:val>
                                        </p:tav>
                                        <p:tav tm="61800">
                                          <p:val>
                                            <p:fltVal val="1"/>
                                          </p:val>
                                        </p:tav>
                                        <p:tav tm="62920">
                                          <p:val>
                                            <p:fltVal val="1"/>
                                          </p:val>
                                        </p:tav>
                                        <p:tav tm="64040">
                                          <p:val>
                                            <p:fltVal val="1"/>
                                          </p:val>
                                        </p:tav>
                                        <p:tav tm="65170">
                                          <p:val>
                                            <p:fltVal val="1"/>
                                          </p:val>
                                        </p:tav>
                                        <p:tav tm="66290">
                                          <p:val>
                                            <p:fltVal val="1"/>
                                          </p:val>
                                        </p:tav>
                                        <p:tav tm="67420">
                                          <p:val>
                                            <p:fltVal val="1"/>
                                          </p:val>
                                        </p:tav>
                                        <p:tav tm="68540">
                                          <p:val>
                                            <p:fltVal val="1.0006"/>
                                          </p:val>
                                        </p:tav>
                                        <p:tav tm="69660">
                                          <p:val>
                                            <p:fltVal val="1.0024"/>
                                          </p:val>
                                        </p:tav>
                                        <p:tav tm="70790">
                                          <p:val>
                                            <p:fltVal val="1.006"/>
                                          </p:val>
                                        </p:tav>
                                        <p:tav tm="71910">
                                          <p:val>
                                            <p:fltVal val="1.0121"/>
                                          </p:val>
                                        </p:tav>
                                        <p:tav tm="73030">
                                          <p:val>
                                            <p:fltVal val="1.0213"/>
                                          </p:val>
                                        </p:tav>
                                        <p:tav tm="74160">
                                          <p:val>
                                            <p:fltVal val="1.0331"/>
                                          </p:val>
                                        </p:tav>
                                        <p:tav tm="75280">
                                          <p:val>
                                            <p:fltVal val="1.0422"/>
                                          </p:val>
                                        </p:tav>
                                        <p:tav tm="76400">
                                          <p:val>
                                            <p:fltVal val="1.0482"/>
                                          </p:val>
                                        </p:tav>
                                        <p:tav tm="77530">
                                          <p:val>
                                            <p:fltVal val="1.0516"/>
                                          </p:val>
                                        </p:tav>
                                        <p:tav tm="78650">
                                          <p:val>
                                            <p:fltVal val="1.0534"/>
                                          </p:val>
                                        </p:tav>
                                        <p:tav tm="79780">
                                          <p:val>
                                            <p:fltVal val="1.0539"/>
                                          </p:val>
                                        </p:tav>
                                        <p:tav tm="80900">
                                          <p:val>
                                            <p:fltVal val="1.0539"/>
                                          </p:val>
                                        </p:tav>
                                        <p:tav tm="82020">
                                          <p:val>
                                            <p:fltVal val="1.0534"/>
                                          </p:val>
                                        </p:tav>
                                        <p:tav tm="83150">
                                          <p:val>
                                            <p:fltVal val="1.0506"/>
                                          </p:val>
                                        </p:tav>
                                        <p:tav tm="84270">
                                          <p:val>
                                            <p:fltVal val="1.0439"/>
                                          </p:val>
                                        </p:tav>
                                        <p:tav tm="85390">
                                          <p:val>
                                            <p:fltVal val="1.0312"/>
                                          </p:val>
                                        </p:tav>
                                        <p:tav tm="86520">
                                          <p:val>
                                            <p:fltVal val="1.0156"/>
                                          </p:val>
                                        </p:tav>
                                        <p:tav tm="87640">
                                          <p:val>
                                            <p:fltVal val="1.0061"/>
                                          </p:val>
                                        </p:tav>
                                        <p:tav tm="88760">
                                          <p:val>
                                            <p:fltVal val="1.0015"/>
                                          </p:val>
                                        </p:tav>
                                        <p:tav tm="89890">
                                          <p:val>
                                            <p:fltVal val="1.0001"/>
                                          </p:val>
                                        </p:tav>
                                        <p:tav tm="91010">
                                          <p:val>
                                            <p:fltVal val="1"/>
                                          </p:val>
                                        </p:tav>
                                        <p:tav tm="92130">
                                          <p:val>
                                            <p:fltVal val="1"/>
                                          </p:val>
                                        </p:tav>
                                        <p:tav tm="93260">
                                          <p:val>
                                            <p:fltVal val="1"/>
                                          </p:val>
                                        </p:tav>
                                        <p:tav tm="94380">
                                          <p:val>
                                            <p:fltVal val="1"/>
                                          </p:val>
                                        </p:tav>
                                        <p:tav tm="95510">
                                          <p:val>
                                            <p:fltVal val="1"/>
                                          </p:val>
                                        </p:tav>
                                        <p:tav tm="96630">
                                          <p:val>
                                            <p:fltVal val="1"/>
                                          </p:val>
                                        </p:tav>
                                        <p:tav tm="97750">
                                          <p:val>
                                            <p:fltVal val="1"/>
                                          </p:val>
                                        </p:tav>
                                        <p:tav tm="98880">
                                          <p:val>
                                            <p:fltVal val="1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0" presetClass="entr" presetSubtype="1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sum"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3d.view.rotation.y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20"/>
                                          </p:val>
                                        </p:tav>
                                        <p:tav tm="3330">
                                          <p:val>
                                            <p:fltVal val="-19.9349"/>
                                          </p:val>
                                        </p:tav>
                                        <p:tav tm="6660">
                                          <p:val>
                                            <p:fltVal val="-19.7456"/>
                                          </p:val>
                                        </p:tav>
                                        <p:tav tm="9990">
                                          <p:val>
                                            <p:fltVal val="-19.441"/>
                                          </p:val>
                                        </p:tav>
                                        <p:tav tm="13320">
                                          <p:val>
                                            <p:fltVal val="-19.0299"/>
                                          </p:val>
                                        </p:tav>
                                        <p:tav tm="16650">
                                          <p:val>
                                            <p:fltVal val="-18.5212"/>
                                          </p:val>
                                        </p:tav>
                                        <p:tav tm="19970">
                                          <p:val>
                                            <p:fltVal val="-17.9257"/>
                                          </p:val>
                                        </p:tav>
                                        <p:tav tm="23290">
                                          <p:val>
                                            <p:fltVal val="-17.2507"/>
                                          </p:val>
                                        </p:tav>
                                        <p:tav tm="26620">
                                          <p:val>
                                            <p:fltVal val="-16.5027"/>
                                          </p:val>
                                        </p:tav>
                                        <p:tav tm="29950">
                                          <p:val>
                                            <p:fltVal val="-15.6925"/>
                                          </p:val>
                                        </p:tav>
                                        <p:tav tm="33280">
                                          <p:val>
                                            <p:fltVal val="-14.829"/>
                                          </p:val>
                                        </p:tav>
                                        <p:tav tm="36610">
                                          <p:val>
                                            <p:fltVal val="-13.9209"/>
                                          </p:val>
                                        </p:tav>
                                        <p:tav tm="39940">
                                          <p:val>
                                            <p:fltVal val="-12.9772"/>
                                          </p:val>
                                        </p:tav>
                                        <p:tav tm="43270">
                                          <p:val>
                                            <p:fltVal val="-12.0068"/>
                                          </p:val>
                                        </p:tav>
                                        <p:tav tm="46600">
                                          <p:val>
                                            <p:fltVal val="-11.0184"/>
                                          </p:val>
                                        </p:tav>
                                        <p:tav tm="49930">
                                          <p:val>
                                            <p:fltVal val="-10.0209"/>
                                          </p:val>
                                        </p:tav>
                                        <p:tav tm="53250">
                                          <p:val>
                                            <p:fltVal val="-9.0263"/>
                                          </p:val>
                                        </p:tav>
                                        <p:tav tm="56580">
                                          <p:val>
                                            <p:fltVal val="-8.0373"/>
                                          </p:val>
                                        </p:tav>
                                        <p:tav tm="59900">
                                          <p:val>
                                            <p:fltVal val="-7.0688"/>
                                          </p:val>
                                        </p:tav>
                                        <p:tav tm="63220">
                                          <p:val>
                                            <p:fltVal val="-6.1264"/>
                                          </p:val>
                                        </p:tav>
                                        <p:tav tm="66540">
                                          <p:val>
                                            <p:fltVal val="-5.2189"/>
                                          </p:val>
                                        </p:tav>
                                        <p:tav tm="69870">
                                          <p:val>
                                            <p:fltVal val="-4.3528"/>
                                          </p:val>
                                        </p:tav>
                                        <p:tav tm="73190">
                                          <p:val>
                                            <p:fltVal val="-3.5418"/>
                                          </p:val>
                                        </p:tav>
                                        <p:tav tm="76510">
                                          <p:val>
                                            <p:fltVal val="-2.7922"/>
                                          </p:val>
                                        </p:tav>
                                        <p:tav tm="79830">
                                          <p:val>
                                            <p:fltVal val="-2.1127"/>
                                          </p:val>
                                        </p:tav>
                                        <p:tav tm="83160">
                                          <p:val>
                                            <p:fltVal val="-1.5104"/>
                                          </p:val>
                                        </p:tav>
                                        <p:tav tm="86480">
                                          <p:val>
                                            <p:fltVal val="-0.9978"/>
                                          </p:val>
                                        </p:tav>
                                        <p:tav tm="89800">
                                          <p:val>
                                            <p:fltVal val="-0.5817"/>
                                          </p:val>
                                        </p:tav>
                                        <p:tav tm="93120">
                                          <p:val>
                                            <p:fltVal val="-0.2709"/>
                                          </p:val>
                                        </p:tav>
                                        <p:tav tm="96450">
                                          <p:val>
                                            <p:fltVal val="-0.0738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9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sum">
                                        <p:cTn id="5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3d.object.rotation.y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120">
                                          <p:val>
                                            <p:fltVal val="-0.0012"/>
                                          </p:val>
                                        </p:tav>
                                        <p:tav tm="2250">
                                          <p:val>
                                            <p:fltVal val="-0.0098"/>
                                          </p:val>
                                        </p:tav>
                                        <p:tav tm="3370">
                                          <p:val>
                                            <p:fltVal val="-0.033"/>
                                          </p:val>
                                        </p:tav>
                                        <p:tav tm="4490">
                                          <p:val>
                                            <p:fltVal val="-0.0789"/>
                                          </p:val>
                                        </p:tav>
                                        <p:tav tm="5620">
                                          <p:val>
                                            <p:fltVal val="-0.1548"/>
                                          </p:val>
                                        </p:tav>
                                        <p:tav tm="6740">
                                          <p:val>
                                            <p:fltVal val="-0.267"/>
                                          </p:val>
                                        </p:tav>
                                        <p:tav tm="7870">
                                          <p:val>
                                            <p:fltVal val="-0.4235"/>
                                          </p:val>
                                        </p:tav>
                                        <p:tav tm="8990">
                                          <p:val>
                                            <p:fltVal val="-0.6337"/>
                                          </p:val>
                                        </p:tav>
                                        <p:tav tm="10110">
                                          <p:val>
                                            <p:fltVal val="-0.9013"/>
                                          </p:val>
                                        </p:tav>
                                        <p:tav tm="11240">
                                          <p:val>
                                            <p:fltVal val="-1.2353"/>
                                          </p:val>
                                        </p:tav>
                                        <p:tav tm="12360">
                                          <p:val>
                                            <p:fltVal val="-1.647"/>
                                          </p:val>
                                        </p:tav>
                                        <p:tav tm="13480">
                                          <p:val>
                                            <p:fltVal val="-2.0869"/>
                                          </p:val>
                                        </p:tav>
                                        <p:tav tm="14610">
                                          <p:val>
                                            <p:fltVal val="-2.4538"/>
                                          </p:val>
                                        </p:tav>
                                        <p:tav tm="15730">
                                          <p:val>
                                            <p:fltVal val="-2.7534"/>
                                          </p:val>
                                        </p:tav>
                                        <p:tav tm="16850">
                                          <p:val>
                                            <p:fltVal val="-2.9876"/>
                                          </p:val>
                                        </p:tav>
                                        <p:tav tm="17980">
                                          <p:val>
                                            <p:fltVal val="-3.1669"/>
                                          </p:val>
                                        </p:tav>
                                        <p:tav tm="19100">
                                          <p:val>
                                            <p:fltVal val="-3.2996"/>
                                          </p:val>
                                        </p:tav>
                                        <p:tav tm="20220">
                                          <p:val>
                                            <p:fltVal val="-3.3906"/>
                                          </p:val>
                                        </p:tav>
                                        <p:tav tm="21350">
                                          <p:val>
                                            <p:fltVal val="-3.4488"/>
                                          </p:val>
                                        </p:tav>
                                        <p:tav tm="22470">
                                          <p:val>
                                            <p:fltVal val="-3.4815"/>
                                          </p:val>
                                        </p:tav>
                                        <p:tav tm="23600">
                                          <p:val>
                                            <p:fltVal val="-3.4961"/>
                                          </p:val>
                                        </p:tav>
                                        <p:tav tm="24720">
                                          <p:val>
                                            <p:fltVal val="-3.4998"/>
                                          </p:val>
                                        </p:tav>
                                        <p:tav tm="25840">
                                          <p:val>
                                            <p:fltVal val="-3.0301"/>
                                          </p:val>
                                        </p:tav>
                                        <p:tav tm="26970">
                                          <p:val>
                                            <p:fltVal val="-0.9661"/>
                                          </p:val>
                                        </p:tav>
                                        <p:tav tm="28090">
                                          <p:val>
                                            <p:fltVal val="2.1525"/>
                                          </p:val>
                                        </p:tav>
                                        <p:tav tm="29210">
                                          <p:val>
                                            <p:fltVal val="6.1215"/>
                                          </p:val>
                                        </p:tav>
                                        <p:tav tm="30340">
                                          <p:val>
                                            <p:fltVal val="10.8322"/>
                                          </p:val>
                                        </p:tav>
                                        <p:tav tm="31460">
                                          <p:val>
                                            <p:fltVal val="16.2132"/>
                                          </p:val>
                                        </p:tav>
                                        <p:tav tm="32580">
                                          <p:val>
                                            <p:fltVal val="22.2128"/>
                                          </p:val>
                                        </p:tav>
                                        <p:tav tm="33710">
                                          <p:val>
                                            <p:fltVal val="28.7297"/>
                                          </p:val>
                                        </p:tav>
                                        <p:tav tm="34830">
                                          <p:val>
                                            <p:fltVal val="35.8493"/>
                                          </p:val>
                                        </p:tav>
                                        <p:tav tm="35960">
                                          <p:val>
                                            <p:fltVal val="43.4888"/>
                                          </p:val>
                                        </p:tav>
                                        <p:tav tm="37080">
                                          <p:val>
                                            <p:fltVal val="51.6257"/>
                                          </p:val>
                                        </p:tav>
                                        <p:tav tm="38200">
                                          <p:val>
                                            <p:fltVal val="60.2402"/>
                                          </p:val>
                                        </p:tav>
                                        <p:tav tm="39330">
                                          <p:val>
                                            <p:fltVal val="69.3155"/>
                                          </p:val>
                                        </p:tav>
                                        <p:tav tm="40450">
                                          <p:val>
                                            <p:fltVal val="78.8364"/>
                                          </p:val>
                                        </p:tav>
                                        <p:tav tm="41570">
                                          <p:val>
                                            <p:fltVal val="88.6987"/>
                                          </p:val>
                                        </p:tav>
                                        <p:tav tm="42700">
                                          <p:val>
                                            <p:fltVal val="99.0679"/>
                                          </p:val>
                                        </p:tav>
                                        <p:tav tm="43820">
                                          <p:val>
                                            <p:fltVal val="109.8461"/>
                                          </p:val>
                                        </p:tav>
                                        <p:tav tm="44940">
                                          <p:val>
                                            <p:fltVal val="121.0232"/>
                                          </p:val>
                                        </p:tav>
                                        <p:tav tm="46070">
                                          <p:val>
                                            <p:fltVal val="132.5899"/>
                                          </p:val>
                                        </p:tav>
                                        <p:tav tm="47190">
                                          <p:val>
                                            <p:fltVal val="144.5376"/>
                                          </p:val>
                                        </p:tav>
                                        <p:tav tm="48310">
                                          <p:val>
                                            <p:fltVal val="156.85851"/>
                                          </p:val>
                                        </p:tav>
                                        <p:tav tm="49440">
                                          <p:val>
                                            <p:fltVal val="169.43021"/>
                                          </p:val>
                                        </p:tav>
                                        <p:tav tm="50560">
                                          <p:val>
                                            <p:fltVal val="182.34309"/>
                                          </p:val>
                                        </p:tav>
                                        <p:tav tm="51690">
                                          <p:val>
                                            <p:fltVal val="195.1411"/>
                                          </p:val>
                                        </p:tav>
                                        <p:tav tm="52810">
                                          <p:val>
                                            <p:fltVal val="207.6945"/>
                                          </p:val>
                                        </p:tav>
                                        <p:tav tm="53930">
                                          <p:val>
                                            <p:fltVal val="219.77251"/>
                                          </p:val>
                                        </p:tav>
                                        <p:tav tm="55060">
                                          <p:val>
                                            <p:fltVal val="231.4814"/>
                                          </p:val>
                                        </p:tav>
                                        <p:tav tm="56180">
                                          <p:val>
                                            <p:fltVal val="242.91341"/>
                                          </p:val>
                                        </p:tav>
                                        <p:tav tm="57300">
                                          <p:val>
                                            <p:fltVal val="253.8558"/>
                                          </p:val>
                                        </p:tav>
                                        <p:tav tm="58430">
                                          <p:val>
                                            <p:fltVal val="264.40329"/>
                                          </p:val>
                                        </p:tav>
                                        <p:tav tm="59550">
                                          <p:val>
                                            <p:fltVal val="274.63501"/>
                                          </p:val>
                                        </p:tav>
                                        <p:tav tm="60670">
                                          <p:val>
                                            <p:fltVal val="284.35721"/>
                                          </p:val>
                                        </p:tav>
                                        <p:tav tm="61800">
                                          <p:val>
                                            <p:fltVal val="293.6507"/>
                                          </p:val>
                                        </p:tav>
                                        <p:tav tm="62920">
                                          <p:val>
                                            <p:fltVal val="302.57959"/>
                                          </p:val>
                                        </p:tav>
                                        <p:tav tm="64040">
                                          <p:val>
                                            <p:fltVal val="310.96921"/>
                                          </p:val>
                                        </p:tav>
                                        <p:tav tm="65170">
                                          <p:val>
                                            <p:fltVal val="318.88379"/>
                                          </p:val>
                                        </p:tav>
                                        <p:tav tm="66290">
                                          <p:val>
                                            <p:fltVal val="326.36801"/>
                                          </p:val>
                                        </p:tav>
                                        <p:tav tm="67420">
                                          <p:val>
                                            <p:fltVal val="333.26511"/>
                                          </p:val>
                                        </p:tav>
                                        <p:tav tm="68540">
                                          <p:val>
                                            <p:fltVal val="339.6712"/>
                                          </p:val>
                                        </p:tav>
                                        <p:tav tm="69660">
                                          <p:val>
                                            <p:fltVal val="345.43851"/>
                                          </p:val>
                                        </p:tav>
                                        <p:tav tm="70790">
                                          <p:val>
                                            <p:fltVal val="350.58469"/>
                                          </p:val>
                                        </p:tav>
                                        <p:tav tm="71910">
                                          <p:val>
                                            <p:fltVal val="355.09189"/>
                                          </p:val>
                                        </p:tav>
                                        <p:tav tm="73030">
                                          <p:val>
                                            <p:fltVal val="358.80179"/>
                                          </p:val>
                                        </p:tav>
                                        <p:tav tm="74160">
                                          <p:val>
                                            <p:fltVal val="361.63531"/>
                                          </p:val>
                                        </p:tav>
                                        <p:tav tm="75280">
                                          <p:val>
                                            <p:fltVal val="363.345"/>
                                          </p:val>
                                        </p:tav>
                                        <p:tav tm="76400">
                                          <p:val>
                                            <p:fltVal val="363.4978"/>
                                          </p:val>
                                        </p:tav>
                                        <p:tav tm="77530">
                                          <p:val>
                                            <p:fltVal val="363.47061"/>
                                          </p:val>
                                        </p:tav>
                                        <p:tav tm="78650">
                                          <p:val>
                                            <p:fltVal val="363.38339"/>
                                          </p:val>
                                        </p:tav>
                                        <p:tav tm="79780">
                                          <p:val>
                                            <p:fltVal val="363.20349"/>
                                          </p:val>
                                        </p:tav>
                                        <p:tav tm="80900">
                                          <p:val>
                                            <p:fltVal val="362.8963"/>
                                          </p:val>
                                        </p:tav>
                                        <p:tav tm="82020">
                                          <p:val>
                                            <p:fltVal val="362.4227"/>
                                          </p:val>
                                        </p:tav>
                                        <p:tav tm="83150">
                                          <p:val>
                                            <p:fltVal val="361.7569"/>
                                          </p:val>
                                        </p:tav>
                                        <p:tav tm="84270">
                                          <p:val>
                                            <p:fltVal val="361.0874"/>
                                          </p:val>
                                        </p:tav>
                                        <p:tav tm="85390">
                                          <p:val>
                                            <p:fltVal val="360.6105"/>
                                          </p:val>
                                        </p:tav>
                                        <p:tav tm="86520">
                                          <p:val>
                                            <p:fltVal val="360.30069"/>
                                          </p:val>
                                        </p:tav>
                                        <p:tav tm="87640">
                                          <p:val>
                                            <p:fltVal val="360.1188"/>
                                          </p:val>
                                        </p:tav>
                                        <p:tav tm="88760">
                                          <p:val>
                                            <p:fltVal val="360.03021"/>
                                          </p:val>
                                        </p:tav>
                                        <p:tav tm="89890">
                                          <p:val>
                                            <p:fltVal val="360.00229"/>
                                          </p:val>
                                        </p:tav>
                                        <p:tav tm="91010">
                                          <p:val>
                                            <p:fltVal val="360"/>
                                          </p:val>
                                        </p:tav>
                                        <p:tav tm="92130">
                                          <p:val>
                                            <p:fltVal val="360"/>
                                          </p:val>
                                        </p:tav>
                                        <p:tav tm="93260">
                                          <p:val>
                                            <p:fltVal val="360"/>
                                          </p:val>
                                        </p:tav>
                                        <p:tav tm="94380">
                                          <p:val>
                                            <p:fltVal val="360"/>
                                          </p:val>
                                        </p:tav>
                                        <p:tav tm="95510">
                                          <p:val>
                                            <p:fltVal val="360"/>
                                          </p:val>
                                        </p:tav>
                                        <p:tav tm="96630">
                                          <p:val>
                                            <p:fltVal val="360"/>
                                          </p:val>
                                        </p:tav>
                                        <p:tav tm="97750">
                                          <p:val>
                                            <p:fltVal val="360"/>
                                          </p:val>
                                        </p:tav>
                                        <p:tav tm="9888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sum">
                                        <p:cTn id="5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3d.object.translation.y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120">
                                          <p:val>
                                            <p:fltVal val="0"/>
                                          </p:val>
                                        </p:tav>
                                        <p:tav tm="2250">
                                          <p:val>
                                            <p:fltVal val="-10E-5"/>
                                          </p:val>
                                        </p:tav>
                                        <p:tav tm="3370">
                                          <p:val>
                                            <p:fltVal val="-0.0004"/>
                                          </p:val>
                                        </p:tav>
                                        <p:tav tm="4490">
                                          <p:val>
                                            <p:fltVal val="-0.0011"/>
                                          </p:val>
                                        </p:tav>
                                        <p:tav tm="5620">
                                          <p:val>
                                            <p:fltVal val="-0.0021"/>
                                          </p:val>
                                        </p:tav>
                                        <p:tav tm="6740">
                                          <p:val>
                                            <p:fltVal val="-0.0037"/>
                                          </p:val>
                                        </p:tav>
                                        <p:tav tm="7870">
                                          <p:val>
                                            <p:fltVal val="-0.0059"/>
                                          </p:val>
                                        </p:tav>
                                        <p:tav tm="8990">
                                          <p:val>
                                            <p:fltVal val="-0.0088"/>
                                          </p:val>
                                        </p:tav>
                                        <p:tav tm="10110">
                                          <p:val>
                                            <p:fltVal val="-0.0125"/>
                                          </p:val>
                                        </p:tav>
                                        <p:tav tm="11240">
                                          <p:val>
                                            <p:fltVal val="-0.0162"/>
                                          </p:val>
                                        </p:tav>
                                        <p:tav tm="12360">
                                          <p:val>
                                            <p:fltVal val="-0.0191"/>
                                          </p:val>
                                        </p:tav>
                                        <p:tav tm="13480">
                                          <p:val>
                                            <p:fltVal val="-0.0213"/>
                                          </p:val>
                                        </p:tav>
                                        <p:tav tm="14610">
                                          <p:val>
                                            <p:fltVal val="-0.0228"/>
                                          </p:val>
                                        </p:tav>
                                        <p:tav tm="15730">
                                          <p:val>
                                            <p:fltVal val="-0.0239"/>
                                          </p:val>
                                        </p:tav>
                                        <p:tav tm="16850">
                                          <p:val>
                                            <p:fltVal val="-0.0245"/>
                                          </p:val>
                                        </p:tav>
                                        <p:tav tm="17980">
                                          <p:val>
                                            <p:fltVal val="-0.0248"/>
                                          </p:val>
                                        </p:tav>
                                        <p:tav tm="19100">
                                          <p:val>
                                            <p:fltVal val="-0.0249"/>
                                          </p:val>
                                        </p:tav>
                                        <p:tav tm="20220">
                                          <p:val>
                                            <p:fltVal val="-0.0249"/>
                                          </p:val>
                                        </p:tav>
                                        <p:tav tm="21350">
                                          <p:val>
                                            <p:fltVal val="-0.0248"/>
                                          </p:val>
                                        </p:tav>
                                        <p:tav tm="22470">
                                          <p:val>
                                            <p:fltVal val="-0.0241"/>
                                          </p:val>
                                        </p:tav>
                                        <p:tav tm="23600">
                                          <p:val>
                                            <p:fltVal val="-0.022"/>
                                          </p:val>
                                        </p:tav>
                                        <p:tav tm="24720">
                                          <p:val>
                                            <p:fltVal val="-0.0179"/>
                                          </p:val>
                                        </p:tav>
                                        <p:tav tm="25840">
                                          <p:val>
                                            <p:fltVal val="-0.0113"/>
                                          </p:val>
                                        </p:tav>
                                        <p:tav tm="26970">
                                          <p:val>
                                            <p:fltVal val="-0.0013"/>
                                          </p:val>
                                        </p:tav>
                                        <p:tav tm="28090">
                                          <p:val>
                                            <p:fltVal val="0.0124"/>
                                          </p:val>
                                        </p:tav>
                                        <p:tav tm="29210">
                                          <p:val>
                                            <p:fltVal val="0.0309"/>
                                          </p:val>
                                        </p:tav>
                                        <p:tav tm="30340">
                                          <p:val>
                                            <p:fltVal val="0.0546"/>
                                          </p:val>
                                        </p:tav>
                                        <p:tav tm="31460">
                                          <p:val>
                                            <p:fltVal val="0.0842"/>
                                          </p:val>
                                        </p:tav>
                                        <p:tav tm="32580">
                                          <p:val>
                                            <p:fltVal val="0.1204"/>
                                          </p:val>
                                        </p:tav>
                                        <p:tav tm="33710">
                                          <p:val>
                                            <p:fltVal val="0.1634"/>
                                          </p:val>
                                        </p:tav>
                                        <p:tav tm="34830">
                                          <p:val>
                                            <p:fltVal val="0.2145"/>
                                          </p:val>
                                        </p:tav>
                                        <p:tav tm="35960">
                                          <p:val>
                                            <p:fltVal val="0.2711"/>
                                          </p:val>
                                        </p:tav>
                                        <p:tav tm="37080">
                                          <p:val>
                                            <p:fltVal val="0.3207"/>
                                          </p:val>
                                        </p:tav>
                                        <p:tav tm="38200">
                                          <p:val>
                                            <p:fltVal val="0.3625"/>
                                          </p:val>
                                        </p:tav>
                                        <p:tav tm="39330">
                                          <p:val>
                                            <p:fltVal val="0.3973"/>
                                          </p:val>
                                        </p:tav>
                                        <p:tav tm="40450">
                                          <p:val>
                                            <p:fltVal val="0.4256"/>
                                          </p:val>
                                        </p:tav>
                                        <p:tav tm="41570">
                                          <p:val>
                                            <p:fltVal val="0.448"/>
                                          </p:val>
                                        </p:tav>
                                        <p:tav tm="42700">
                                          <p:val>
                                            <p:fltVal val="0.4655"/>
                                          </p:val>
                                        </p:tav>
                                        <p:tav tm="43820">
                                          <p:val>
                                            <p:fltVal val="0.4786"/>
                                          </p:val>
                                        </p:tav>
                                        <p:tav tm="44940">
                                          <p:val>
                                            <p:fltVal val="0.4878"/>
                                          </p:val>
                                        </p:tav>
                                        <p:tav tm="46070">
                                          <p:val>
                                            <p:fltVal val="0.4939"/>
                                          </p:val>
                                        </p:tav>
                                        <p:tav tm="47190">
                                          <p:val>
                                            <p:fltVal val="0.4975"/>
                                          </p:val>
                                        </p:tav>
                                        <p:tav tm="48310">
                                          <p:val>
                                            <p:fltVal val="0.4993"/>
                                          </p:val>
                                        </p:tav>
                                        <p:tav tm="49440">
                                          <p:val>
                                            <p:fltVal val="0.4999"/>
                                          </p:val>
                                        </p:tav>
                                        <p:tav tm="50560">
                                          <p:val>
                                            <p:fltVal val="0.4999"/>
                                          </p:val>
                                        </p:tav>
                                        <p:tav tm="51690">
                                          <p:val>
                                            <p:fltVal val="0.4998"/>
                                          </p:val>
                                        </p:tav>
                                        <p:tav tm="52810">
                                          <p:val>
                                            <p:fltVal val="0.4988"/>
                                          </p:val>
                                        </p:tav>
                                        <p:tav tm="53930">
                                          <p:val>
                                            <p:fltVal val="0.4965"/>
                                          </p:val>
                                        </p:tav>
                                        <p:tav tm="55060">
                                          <p:val>
                                            <p:fltVal val="0.4921"/>
                                          </p:val>
                                        </p:tav>
                                        <p:tav tm="56180">
                                          <p:val>
                                            <p:fltVal val="0.485"/>
                                          </p:val>
                                        </p:tav>
                                        <p:tav tm="57300">
                                          <p:val>
                                            <p:fltVal val="0.4746"/>
                                          </p:val>
                                        </p:tav>
                                        <p:tav tm="58430">
                                          <p:val>
                                            <p:fltVal val="0.4603"/>
                                          </p:val>
                                        </p:tav>
                                        <p:tav tm="59550">
                                          <p:val>
                                            <p:fltVal val="0.4411"/>
                                          </p:val>
                                        </p:tav>
                                        <p:tav tm="60670">
                                          <p:val>
                                            <p:fltVal val="0.4169"/>
                                          </p:val>
                                        </p:tav>
                                        <p:tav tm="61800">
                                          <p:val>
                                            <p:fltVal val="0.3868"/>
                                          </p:val>
                                        </p:tav>
                                        <p:tav tm="62920">
                                          <p:val>
                                            <p:fltVal val="0.3499"/>
                                          </p:val>
                                        </p:tav>
                                        <p:tav tm="64040">
                                          <p:val>
                                            <p:fltVal val="0.306"/>
                                          </p:val>
                                        </p:tav>
                                        <p:tav tm="65170">
                                          <p:val>
                                            <p:fltVal val="0.2544"/>
                                          </p:val>
                                        </p:tav>
                                        <p:tav tm="66290">
                                          <p:val>
                                            <p:fltVal val="0.1981"/>
                                          </p:val>
                                        </p:tav>
                                        <p:tav tm="67420">
                                          <p:val>
                                            <p:fltVal val="0.1498"/>
                                          </p:val>
                                        </p:tav>
                                        <p:tav tm="68540">
                                          <p:val>
                                            <p:fltVal val="0.1087"/>
                                          </p:val>
                                        </p:tav>
                                        <p:tav tm="69660">
                                          <p:val>
                                            <p:fltVal val="0.0748"/>
                                          </p:val>
                                        </p:tav>
                                        <p:tav tm="70790">
                                          <p:val>
                                            <p:fltVal val="0.0473"/>
                                          </p:val>
                                        </p:tav>
                                        <p:tav tm="71910">
                                          <p:val>
                                            <p:fltVal val="0.0251"/>
                                          </p:val>
                                        </p:tav>
                                        <p:tav tm="73030">
                                          <p:val>
                                            <p:fltVal val="0.0082"/>
                                          </p:val>
                                        </p:tav>
                                        <p:tav tm="74160">
                                          <p:val>
                                            <p:fltVal val="-0.0044"/>
                                          </p:val>
                                        </p:tav>
                                        <p:tav tm="75280">
                                          <p:val>
                                            <p:fltVal val="-0.0134"/>
                                          </p:val>
                                        </p:tav>
                                        <p:tav tm="76400">
                                          <p:val>
                                            <p:fltVal val="-0.0192"/>
                                          </p:val>
                                        </p:tav>
                                        <p:tav tm="77530">
                                          <p:val>
                                            <p:fltVal val="-0.0227"/>
                                          </p:val>
                                        </p:tav>
                                        <p:tav tm="78650">
                                          <p:val>
                                            <p:fltVal val="-0.0244"/>
                                          </p:val>
                                        </p:tav>
                                        <p:tav tm="79780">
                                          <p:val>
                                            <p:fltVal val="-0.0249"/>
                                          </p:val>
                                        </p:tav>
                                        <p:tav tm="80900">
                                          <p:val>
                                            <p:fltVal val="-0.0249"/>
                                          </p:val>
                                        </p:tav>
                                        <p:tav tm="82020">
                                          <p:val>
                                            <p:fltVal val="-0.0244"/>
                                          </p:val>
                                        </p:tav>
                                        <p:tav tm="83150">
                                          <p:val>
                                            <p:fltVal val="-0.0219"/>
                                          </p:val>
                                        </p:tav>
                                        <p:tav tm="84270">
                                          <p:val>
                                            <p:fltVal val="-0.0156"/>
                                          </p:val>
                                        </p:tav>
                                        <p:tav tm="85390">
                                          <p:val>
                                            <p:fltVal val="-0.0039"/>
                                          </p:val>
                                        </p:tav>
                                        <p:tav tm="86520">
                                          <p:val>
                                            <p:fltVal val="0.0104"/>
                                          </p:val>
                                        </p:tav>
                                        <p:tav tm="87640">
                                          <p:val>
                                            <p:fltVal val="0.0192"/>
                                          </p:val>
                                        </p:tav>
                                        <p:tav tm="88760">
                                          <p:val>
                                            <p:fltVal val="0.0235"/>
                                          </p:val>
                                        </p:tav>
                                        <p:tav tm="89890">
                                          <p:val>
                                            <p:fltVal val="0.0248"/>
                                          </p:val>
                                        </p:tav>
                                        <p:tav tm="91010">
                                          <p:val>
                                            <p:fltVal val="0.0249"/>
                                          </p:val>
                                        </p:tav>
                                        <p:tav tm="92130">
                                          <p:val>
                                            <p:fltVal val="0.0247"/>
                                          </p:val>
                                        </p:tav>
                                        <p:tav tm="93260">
                                          <p:val>
                                            <p:fltVal val="0.0234"/>
                                          </p:val>
                                        </p:tav>
                                        <p:tav tm="94380">
                                          <p:val>
                                            <p:fltVal val="0.0202"/>
                                          </p:val>
                                        </p:tav>
                                        <p:tav tm="95510">
                                          <p:val>
                                            <p:fltVal val="0.0143"/>
                                          </p:val>
                                        </p:tav>
                                        <p:tav tm="96630">
                                          <p:val>
                                            <p:fltVal val="0.0071"/>
                                          </p:val>
                                        </p:tav>
                                        <p:tav tm="97750">
                                          <p:val>
                                            <p:fltVal val="0.0027"/>
                                          </p:val>
                                        </p:tav>
                                        <p:tav tm="98880">
                                          <p:val>
                                            <p:fltVal val="0.0007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5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1120">
                                          <p:val>
                                            <p:fltVal val="1"/>
                                          </p:val>
                                        </p:tav>
                                        <p:tav tm="2250">
                                          <p:val>
                                            <p:fltVal val="1.0002"/>
                                          </p:val>
                                        </p:tav>
                                        <p:tav tm="3370">
                                          <p:val>
                                            <p:fltVal val="1.0009"/>
                                          </p:val>
                                        </p:tav>
                                        <p:tav tm="4490">
                                          <p:val>
                                            <p:fltVal val="1.0023"/>
                                          </p:val>
                                        </p:tav>
                                        <p:tav tm="5620">
                                          <p:val>
                                            <p:fltVal val="1.0046"/>
                                          </p:val>
                                        </p:tav>
                                        <p:tav tm="6740">
                                          <p:val>
                                            <p:fltVal val="1.008"/>
                                          </p:val>
                                        </p:tav>
                                        <p:tav tm="7870">
                                          <p:val>
                                            <p:fltVal val="1.0127"/>
                                          </p:val>
                                        </p:tav>
                                        <p:tav tm="8990">
                                          <p:val>
                                            <p:fltVal val="1.019"/>
                                          </p:val>
                                        </p:tav>
                                        <p:tav tm="10110">
                                          <p:val>
                                            <p:fltVal val="1.0271"/>
                                          </p:val>
                                        </p:tav>
                                        <p:tav tm="11240">
                                          <p:val>
                                            <p:fltVal val="1.0351"/>
                                          </p:val>
                                        </p:tav>
                                        <p:tav tm="12360">
                                          <p:val>
                                            <p:fltVal val="1.0414"/>
                                          </p:val>
                                        </p:tav>
                                        <p:tav tm="13480">
                                          <p:val>
                                            <p:fltVal val="1.046"/>
                                          </p:val>
                                        </p:tav>
                                        <p:tav tm="14610">
                                          <p:val>
                                            <p:fltVal val="1.0494"/>
                                          </p:val>
                                        </p:tav>
                                        <p:tav tm="15730">
                                          <p:val>
                                            <p:fltVal val="1.0516"/>
                                          </p:val>
                                        </p:tav>
                                        <p:tav tm="16850">
                                          <p:val>
                                            <p:fltVal val="1.053"/>
                                          </p:val>
                                        </p:tav>
                                        <p:tav tm="17980">
                                          <p:val>
                                            <p:fltVal val="1.0537"/>
                                          </p:val>
                                        </p:tav>
                                        <p:tav tm="19100">
                                          <p:val>
                                            <p:fltVal val="1.0539"/>
                                          </p:val>
                                        </p:tav>
                                        <p:tav tm="20220">
                                          <p:val>
                                            <p:fltVal val="1.054"/>
                                          </p:val>
                                        </p:tav>
                                        <p:tav tm="21350">
                                          <p:val>
                                            <p:fltVal val="1.0536"/>
                                          </p:val>
                                        </p:tav>
                                        <p:tav tm="22470">
                                          <p:val>
                                            <p:fltVal val="1.0515"/>
                                          </p:val>
                                        </p:tav>
                                        <p:tav tm="23600">
                                          <p:val>
                                            <p:fltVal val="1.0457"/>
                                          </p:val>
                                        </p:tav>
                                        <p:tav tm="24720">
                                          <p:val>
                                            <p:fltVal val="1.0344"/>
                                          </p:val>
                                        </p:tav>
                                        <p:tav tm="25840">
                                          <p:val>
                                            <p:fltVal val="1.0183"/>
                                          </p:val>
                                        </p:tav>
                                        <p:tav tm="26970">
                                          <p:val>
                                            <p:fltVal val="1.0076"/>
                                          </p:val>
                                        </p:tav>
                                        <p:tav tm="28090">
                                          <p:val>
                                            <p:fltVal val="1.0021"/>
                                          </p:val>
                                        </p:tav>
                                        <p:tav tm="29210">
                                          <p:val>
                                            <p:fltVal val="1.0002"/>
                                          </p:val>
                                        </p:tav>
                                        <p:tav tm="30340">
                                          <p:val>
                                            <p:fltVal val="1"/>
                                          </p:val>
                                        </p:tav>
                                        <p:tav tm="31460">
                                          <p:val>
                                            <p:fltVal val="1"/>
                                          </p:val>
                                        </p:tav>
                                        <p:tav tm="32580">
                                          <p:val>
                                            <p:fltVal val="1"/>
                                          </p:val>
                                        </p:tav>
                                        <p:tav tm="33710">
                                          <p:val>
                                            <p:fltVal val="1"/>
                                          </p:val>
                                        </p:tav>
                                        <p:tav tm="34830">
                                          <p:val>
                                            <p:fltVal val="1"/>
                                          </p:val>
                                        </p:tav>
                                        <p:tav tm="35960">
                                          <p:val>
                                            <p:fltVal val="1"/>
                                          </p:val>
                                        </p:tav>
                                        <p:tav tm="37080">
                                          <p:val>
                                            <p:fltVal val="1"/>
                                          </p:val>
                                        </p:tav>
                                        <p:tav tm="38200">
                                          <p:val>
                                            <p:fltVal val="1"/>
                                          </p:val>
                                        </p:tav>
                                        <p:tav tm="39330">
                                          <p:val>
                                            <p:fltVal val="1"/>
                                          </p:val>
                                        </p:tav>
                                        <p:tav tm="40450">
                                          <p:val>
                                            <p:fltVal val="1"/>
                                          </p:val>
                                        </p:tav>
                                        <p:tav tm="41570">
                                          <p:val>
                                            <p:fltVal val="1"/>
                                          </p:val>
                                        </p:tav>
                                        <p:tav tm="42700">
                                          <p:val>
                                            <p:fltVal val="1"/>
                                          </p:val>
                                        </p:tav>
                                        <p:tav tm="43820">
                                          <p:val>
                                            <p:fltVal val="1"/>
                                          </p:val>
                                        </p:tav>
                                        <p:tav tm="44940">
                                          <p:val>
                                            <p:fltVal val="1"/>
                                          </p:val>
                                        </p:tav>
                                        <p:tav tm="46070">
                                          <p:val>
                                            <p:fltVal val="1"/>
                                          </p:val>
                                        </p:tav>
                                        <p:tav tm="47190">
                                          <p:val>
                                            <p:fltVal val="1"/>
                                          </p:val>
                                        </p:tav>
                                        <p:tav tm="48310">
                                          <p:val>
                                            <p:fltVal val="1"/>
                                          </p:val>
                                        </p:tav>
                                        <p:tav tm="49440">
                                          <p:val>
                                            <p:fltVal val="1"/>
                                          </p:val>
                                        </p:tav>
                                        <p:tav tm="50560">
                                          <p:val>
                                            <p:fltVal val="1"/>
                                          </p:val>
                                        </p:tav>
                                        <p:tav tm="51690">
                                          <p:val>
                                            <p:fltVal val="1"/>
                                          </p:val>
                                        </p:tav>
                                        <p:tav tm="52810">
                                          <p:val>
                                            <p:fltVal val="1"/>
                                          </p:val>
                                        </p:tav>
                                        <p:tav tm="53930">
                                          <p:val>
                                            <p:fltVal val="1"/>
                                          </p:val>
                                        </p:tav>
                                        <p:tav tm="55060">
                                          <p:val>
                                            <p:fltVal val="1"/>
                                          </p:val>
                                        </p:tav>
                                        <p:tav tm="56180">
                                          <p:val>
                                            <p:fltVal val="1"/>
                                          </p:val>
                                        </p:tav>
                                        <p:tav tm="57300">
                                          <p:val>
                                            <p:fltVal val="1"/>
                                          </p:val>
                                        </p:tav>
                                        <p:tav tm="58430">
                                          <p:val>
                                            <p:fltVal val="1"/>
                                          </p:val>
                                        </p:tav>
                                        <p:tav tm="59550">
                                          <p:val>
                                            <p:fltVal val="1"/>
                                          </p:val>
                                        </p:tav>
                                        <p:tav tm="60670">
                                          <p:val>
                                            <p:fltVal val="1"/>
                                          </p:val>
                                        </p:tav>
                                        <p:tav tm="61800">
                                          <p:val>
                                            <p:fltVal val="1"/>
                                          </p:val>
                                        </p:tav>
                                        <p:tav tm="62920">
                                          <p:val>
                                            <p:fltVal val="1"/>
                                          </p:val>
                                        </p:tav>
                                        <p:tav tm="64040">
                                          <p:val>
                                            <p:fltVal val="1"/>
                                          </p:val>
                                        </p:tav>
                                        <p:tav tm="65170">
                                          <p:val>
                                            <p:fltVal val="1"/>
                                          </p:val>
                                        </p:tav>
                                        <p:tav tm="66290">
                                          <p:val>
                                            <p:fltVal val="1"/>
                                          </p:val>
                                        </p:tav>
                                        <p:tav tm="67420">
                                          <p:val>
                                            <p:fltVal val="1"/>
                                          </p:val>
                                        </p:tav>
                                        <p:tav tm="68540">
                                          <p:val>
                                            <p:fltVal val="1.0006"/>
                                          </p:val>
                                        </p:tav>
                                        <p:tav tm="69660">
                                          <p:val>
                                            <p:fltVal val="1.0024"/>
                                          </p:val>
                                        </p:tav>
                                        <p:tav tm="70790">
                                          <p:val>
                                            <p:fltVal val="1.006"/>
                                          </p:val>
                                        </p:tav>
                                        <p:tav tm="71910">
                                          <p:val>
                                            <p:fltVal val="1.0121"/>
                                          </p:val>
                                        </p:tav>
                                        <p:tav tm="73030">
                                          <p:val>
                                            <p:fltVal val="1.0213"/>
                                          </p:val>
                                        </p:tav>
                                        <p:tav tm="74160">
                                          <p:val>
                                            <p:fltVal val="1.0331"/>
                                          </p:val>
                                        </p:tav>
                                        <p:tav tm="75280">
                                          <p:val>
                                            <p:fltVal val="1.0422"/>
                                          </p:val>
                                        </p:tav>
                                        <p:tav tm="76400">
                                          <p:val>
                                            <p:fltVal val="1.0482"/>
                                          </p:val>
                                        </p:tav>
                                        <p:tav tm="77530">
                                          <p:val>
                                            <p:fltVal val="1.0516"/>
                                          </p:val>
                                        </p:tav>
                                        <p:tav tm="78650">
                                          <p:val>
                                            <p:fltVal val="1.0534"/>
                                          </p:val>
                                        </p:tav>
                                        <p:tav tm="79780">
                                          <p:val>
                                            <p:fltVal val="1.0539"/>
                                          </p:val>
                                        </p:tav>
                                        <p:tav tm="80900">
                                          <p:val>
                                            <p:fltVal val="1.0539"/>
                                          </p:val>
                                        </p:tav>
                                        <p:tav tm="82020">
                                          <p:val>
                                            <p:fltVal val="1.0534"/>
                                          </p:val>
                                        </p:tav>
                                        <p:tav tm="83150">
                                          <p:val>
                                            <p:fltVal val="1.0506"/>
                                          </p:val>
                                        </p:tav>
                                        <p:tav tm="84270">
                                          <p:val>
                                            <p:fltVal val="1.0439"/>
                                          </p:val>
                                        </p:tav>
                                        <p:tav tm="85390">
                                          <p:val>
                                            <p:fltVal val="1.0312"/>
                                          </p:val>
                                        </p:tav>
                                        <p:tav tm="86520">
                                          <p:val>
                                            <p:fltVal val="1.0156"/>
                                          </p:val>
                                        </p:tav>
                                        <p:tav tm="87640">
                                          <p:val>
                                            <p:fltVal val="1.0061"/>
                                          </p:val>
                                        </p:tav>
                                        <p:tav tm="88760">
                                          <p:val>
                                            <p:fltVal val="1.0015"/>
                                          </p:val>
                                        </p:tav>
                                        <p:tav tm="89890">
                                          <p:val>
                                            <p:fltVal val="1.0001"/>
                                          </p:val>
                                        </p:tav>
                                        <p:tav tm="91010">
                                          <p:val>
                                            <p:fltVal val="1"/>
                                          </p:val>
                                        </p:tav>
                                        <p:tav tm="92130">
                                          <p:val>
                                            <p:fltVal val="1"/>
                                          </p:val>
                                        </p:tav>
                                        <p:tav tm="93260">
                                          <p:val>
                                            <p:fltVal val="1"/>
                                          </p:val>
                                        </p:tav>
                                        <p:tav tm="94380">
                                          <p:val>
                                            <p:fltVal val="1"/>
                                          </p:val>
                                        </p:tav>
                                        <p:tav tm="95510">
                                          <p:val>
                                            <p:fltVal val="1"/>
                                          </p:val>
                                        </p:tav>
                                        <p:tav tm="96630">
                                          <p:val>
                                            <p:fltVal val="1"/>
                                          </p:val>
                                        </p:tav>
                                        <p:tav tm="97750">
                                          <p:val>
                                            <p:fltVal val="1"/>
                                          </p:val>
                                        </p:tav>
                                        <p:tav tm="98880">
                                          <p:val>
                                            <p:fltVal val="1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5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1120">
                                          <p:val>
                                            <p:fltVal val="0.9999"/>
                                          </p:val>
                                        </p:tav>
                                        <p:tav tm="2250">
                                          <p:val>
                                            <p:fltVal val="0.9994"/>
                                          </p:val>
                                        </p:tav>
                                        <p:tav tm="3370">
                                          <p:val>
                                            <p:fltVal val="0.9981"/>
                                          </p:val>
                                        </p:tav>
                                        <p:tav tm="4490">
                                          <p:val>
                                            <p:fltVal val="0.9955"/>
                                          </p:val>
                                        </p:tav>
                                        <p:tav tm="5620">
                                          <p:val>
                                            <p:fltVal val="0.9913"/>
                                          </p:val>
                                        </p:tav>
                                        <p:tav tm="6740">
                                          <p:val>
                                            <p:fltVal val="0.985"/>
                                          </p:val>
                                        </p:tav>
                                        <p:tav tm="7870">
                                          <p:val>
                                            <p:fltVal val="0.9763"/>
                                          </p:val>
                                        </p:tav>
                                        <p:tav tm="8990">
                                          <p:val>
                                            <p:fltVal val="0.9646"/>
                                          </p:val>
                                        </p:tav>
                                        <p:tav tm="10110">
                                          <p:val>
                                            <p:fltVal val="0.9497"/>
                                          </p:val>
                                        </p:tav>
                                        <p:tav tm="11240">
                                          <p:val>
                                            <p:fltVal val="0.9348"/>
                                          </p:val>
                                        </p:tav>
                                        <p:tav tm="12360">
                                          <p:val>
                                            <p:fltVal val="0.9232"/>
                                          </p:val>
                                        </p:tav>
                                        <p:tav tm="13480">
                                          <p:val>
                                            <p:fltVal val="0.9146"/>
                                          </p:val>
                                        </p:tav>
                                        <p:tav tm="14610">
                                          <p:val>
                                            <p:fltVal val="0.9084"/>
                                          </p:val>
                                        </p:tav>
                                        <p:tav tm="15730">
                                          <p:val>
                                            <p:fltVal val="0.9042"/>
                                          </p:val>
                                        </p:tav>
                                        <p:tav tm="16850">
                                          <p:val>
                                            <p:fltVal val="0.9017"/>
                                          </p:val>
                                        </p:tav>
                                        <p:tav tm="17980">
                                          <p:val>
                                            <p:fltVal val="0.9005"/>
                                          </p:val>
                                        </p:tav>
                                        <p:tav tm="19100">
                                          <p:val>
                                            <p:fltVal val="0.9"/>
                                          </p:val>
                                        </p:tav>
                                        <p:tav tm="20220">
                                          <p:val>
                                            <p:fltVal val="0.8999"/>
                                          </p:val>
                                        </p:tav>
                                        <p:tav tm="21350">
                                          <p:val>
                                            <p:fltVal val="0.9006"/>
                                          </p:val>
                                        </p:tav>
                                        <p:tav tm="22470">
                                          <p:val>
                                            <p:fltVal val="0.9046"/>
                                          </p:val>
                                        </p:tav>
                                        <p:tav tm="23600">
                                          <p:val>
                                            <p:fltVal val="0.9153"/>
                                          </p:val>
                                        </p:tav>
                                        <p:tav tm="24720">
                                          <p:val>
                                            <p:fltVal val="0.9362"/>
                                          </p:val>
                                        </p:tav>
                                        <p:tav tm="25840">
                                          <p:val>
                                            <p:fltVal val="0.9659"/>
                                          </p:val>
                                        </p:tav>
                                        <p:tav tm="26970">
                                          <p:val>
                                            <p:fltVal val="0.9858"/>
                                          </p:val>
                                        </p:tav>
                                        <p:tav tm="28090">
                                          <p:val>
                                            <p:fltVal val="0.9959"/>
                                          </p:val>
                                        </p:tav>
                                        <p:tav tm="29210">
                                          <p:val>
                                            <p:fltVal val="0.9995"/>
                                          </p:val>
                                        </p:tav>
                                        <p:tav tm="30340">
                                          <p:val>
                                            <p:fltVal val="1"/>
                                          </p:val>
                                        </p:tav>
                                        <p:tav tm="31460">
                                          <p:val>
                                            <p:fltVal val="1"/>
                                          </p:val>
                                        </p:tav>
                                        <p:tav tm="32580">
                                          <p:val>
                                            <p:fltVal val="1"/>
                                          </p:val>
                                        </p:tav>
                                        <p:tav tm="33710">
                                          <p:val>
                                            <p:fltVal val="1"/>
                                          </p:val>
                                        </p:tav>
                                        <p:tav tm="34830">
                                          <p:val>
                                            <p:fltVal val="1"/>
                                          </p:val>
                                        </p:tav>
                                        <p:tav tm="35960">
                                          <p:val>
                                            <p:fltVal val="1"/>
                                          </p:val>
                                        </p:tav>
                                        <p:tav tm="37080">
                                          <p:val>
                                            <p:fltVal val="1"/>
                                          </p:val>
                                        </p:tav>
                                        <p:tav tm="38200">
                                          <p:val>
                                            <p:fltVal val="1"/>
                                          </p:val>
                                        </p:tav>
                                        <p:tav tm="39330">
                                          <p:val>
                                            <p:fltVal val="1"/>
                                          </p:val>
                                        </p:tav>
                                        <p:tav tm="40450">
                                          <p:val>
                                            <p:fltVal val="1"/>
                                          </p:val>
                                        </p:tav>
                                        <p:tav tm="41570">
                                          <p:val>
                                            <p:fltVal val="1"/>
                                          </p:val>
                                        </p:tav>
                                        <p:tav tm="42700">
                                          <p:val>
                                            <p:fltVal val="1"/>
                                          </p:val>
                                        </p:tav>
                                        <p:tav tm="43820">
                                          <p:val>
                                            <p:fltVal val="1"/>
                                          </p:val>
                                        </p:tav>
                                        <p:tav tm="44940">
                                          <p:val>
                                            <p:fltVal val="1"/>
                                          </p:val>
                                        </p:tav>
                                        <p:tav tm="46070">
                                          <p:val>
                                            <p:fltVal val="1"/>
                                          </p:val>
                                        </p:tav>
                                        <p:tav tm="47190">
                                          <p:val>
                                            <p:fltVal val="1"/>
                                          </p:val>
                                        </p:tav>
                                        <p:tav tm="48310">
                                          <p:val>
                                            <p:fltVal val="1"/>
                                          </p:val>
                                        </p:tav>
                                        <p:tav tm="49440">
                                          <p:val>
                                            <p:fltVal val="1"/>
                                          </p:val>
                                        </p:tav>
                                        <p:tav tm="50560">
                                          <p:val>
                                            <p:fltVal val="1"/>
                                          </p:val>
                                        </p:tav>
                                        <p:tav tm="51690">
                                          <p:val>
                                            <p:fltVal val="1"/>
                                          </p:val>
                                        </p:tav>
                                        <p:tav tm="52810">
                                          <p:val>
                                            <p:fltVal val="1"/>
                                          </p:val>
                                        </p:tav>
                                        <p:tav tm="53930">
                                          <p:val>
                                            <p:fltVal val="1"/>
                                          </p:val>
                                        </p:tav>
                                        <p:tav tm="55060">
                                          <p:val>
                                            <p:fltVal val="1"/>
                                          </p:val>
                                        </p:tav>
                                        <p:tav tm="56180">
                                          <p:val>
                                            <p:fltVal val="1"/>
                                          </p:val>
                                        </p:tav>
                                        <p:tav tm="57300">
                                          <p:val>
                                            <p:fltVal val="1"/>
                                          </p:val>
                                        </p:tav>
                                        <p:tav tm="58430">
                                          <p:val>
                                            <p:fltVal val="1"/>
                                          </p:val>
                                        </p:tav>
                                        <p:tav tm="59550">
                                          <p:val>
                                            <p:fltVal val="1"/>
                                          </p:val>
                                        </p:tav>
                                        <p:tav tm="60670">
                                          <p:val>
                                            <p:fltVal val="1"/>
                                          </p:val>
                                        </p:tav>
                                        <p:tav tm="61800">
                                          <p:val>
                                            <p:fltVal val="1"/>
                                          </p:val>
                                        </p:tav>
                                        <p:tav tm="62920">
                                          <p:val>
                                            <p:fltVal val="1"/>
                                          </p:val>
                                        </p:tav>
                                        <p:tav tm="64040">
                                          <p:val>
                                            <p:fltVal val="1"/>
                                          </p:val>
                                        </p:tav>
                                        <p:tav tm="65170">
                                          <p:val>
                                            <p:fltVal val="1"/>
                                          </p:val>
                                        </p:tav>
                                        <p:tav tm="66290">
                                          <p:val>
                                            <p:fltVal val="1"/>
                                          </p:val>
                                        </p:tav>
                                        <p:tav tm="67420">
                                          <p:val>
                                            <p:fltVal val="0.9998"/>
                                          </p:val>
                                        </p:tav>
                                        <p:tav tm="68540">
                                          <p:val>
                                            <p:fltVal val="0.9987"/>
                                          </p:val>
                                        </p:tav>
                                        <p:tav tm="69660">
                                          <p:val>
                                            <p:fltVal val="0.9955"/>
                                          </p:val>
                                        </p:tav>
                                        <p:tav tm="70790">
                                          <p:val>
                                            <p:fltVal val="0.9888"/>
                                          </p:val>
                                        </p:tav>
                                        <p:tav tm="71910">
                                          <p:val>
                                            <p:fltVal val="0.9775"/>
                                          </p:val>
                                        </p:tav>
                                        <p:tav tm="73030">
                                          <p:val>
                                            <p:fltVal val="0.9605"/>
                                          </p:val>
                                        </p:tav>
                                        <p:tav tm="74160">
                                          <p:val>
                                            <p:fltVal val="0.9385"/>
                                          </p:val>
                                        </p:tav>
                                        <p:tav tm="75280">
                                          <p:val>
                                            <p:fltVal val="0.9217"/>
                                          </p:val>
                                        </p:tav>
                                        <p:tav tm="76400">
                                          <p:val>
                                            <p:fltVal val="0.9107"/>
                                          </p:val>
                                        </p:tav>
                                        <p:tav tm="77530">
                                          <p:val>
                                            <p:fltVal val="0.9042"/>
                                          </p:val>
                                        </p:tav>
                                        <p:tav tm="78650">
                                          <p:val>
                                            <p:fltVal val="0.901"/>
                                          </p:val>
                                        </p:tav>
                                        <p:tav tm="79780">
                                          <p:val>
                                            <p:fltVal val="0.9"/>
                                          </p:val>
                                        </p:tav>
                                        <p:tav tm="80900">
                                          <p:val>
                                            <p:fltVal val="0.9"/>
                                          </p:val>
                                        </p:tav>
                                        <p:tav tm="82020">
                                          <p:val>
                                            <p:fltVal val="0.901"/>
                                          </p:val>
                                        </p:tav>
                                        <p:tav tm="83150">
                                          <p:val>
                                            <p:fltVal val="0.9061"/>
                                          </p:val>
                                        </p:tav>
                                        <p:tav tm="84270">
                                          <p:val>
                                            <p:fltVal val="0.9186"/>
                                          </p:val>
                                        </p:tav>
                                        <p:tav tm="85390">
                                          <p:val>
                                            <p:fltVal val="0.942"/>
                                          </p:val>
                                        </p:tav>
                                        <p:tav tm="86520">
                                          <p:val>
                                            <p:fltVal val="0.9709"/>
                                          </p:val>
                                        </p:tav>
                                        <p:tav tm="87640">
                                          <p:val>
                                            <p:fltVal val="0.9885"/>
                                          </p:val>
                                        </p:tav>
                                        <p:tav tm="88760">
                                          <p:val>
                                            <p:fltVal val="0.997"/>
                                          </p:val>
                                        </p:tav>
                                        <p:tav tm="89890">
                                          <p:val>
                                            <p:fltVal val="0.9997"/>
                                          </p:val>
                                        </p:tav>
                                        <p:tav tm="91010">
                                          <p:val>
                                            <p:fltVal val="1"/>
                                          </p:val>
                                        </p:tav>
                                        <p:tav tm="92130">
                                          <p:val>
                                            <p:fltVal val="1"/>
                                          </p:val>
                                        </p:tav>
                                        <p:tav tm="93260">
                                          <p:val>
                                            <p:fltVal val="1"/>
                                          </p:val>
                                        </p:tav>
                                        <p:tav tm="94380">
                                          <p:val>
                                            <p:fltVal val="1"/>
                                          </p:val>
                                        </p:tav>
                                        <p:tav tm="95510">
                                          <p:val>
                                            <p:fltVal val="1"/>
                                          </p:val>
                                        </p:tav>
                                        <p:tav tm="96630">
                                          <p:val>
                                            <p:fltVal val="1"/>
                                          </p:val>
                                        </p:tav>
                                        <p:tav tm="97750">
                                          <p:val>
                                            <p:fltVal val="1"/>
                                          </p:val>
                                        </p:tav>
                                        <p:tav tm="98880">
                                          <p:val>
                                            <p:fltVal val="1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5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1120">
                                          <p:val>
                                            <p:fltVal val="1"/>
                                          </p:val>
                                        </p:tav>
                                        <p:tav tm="2250">
                                          <p:val>
                                            <p:fltVal val="1.0002"/>
                                          </p:val>
                                        </p:tav>
                                        <p:tav tm="3370">
                                          <p:val>
                                            <p:fltVal val="1.0009"/>
                                          </p:val>
                                        </p:tav>
                                        <p:tav tm="4490">
                                          <p:val>
                                            <p:fltVal val="1.0023"/>
                                          </p:val>
                                        </p:tav>
                                        <p:tav tm="5620">
                                          <p:val>
                                            <p:fltVal val="1.0046"/>
                                          </p:val>
                                        </p:tav>
                                        <p:tav tm="6740">
                                          <p:val>
                                            <p:fltVal val="1.008"/>
                                          </p:val>
                                        </p:tav>
                                        <p:tav tm="7870">
                                          <p:val>
                                            <p:fltVal val="1.0127"/>
                                          </p:val>
                                        </p:tav>
                                        <p:tav tm="8990">
                                          <p:val>
                                            <p:fltVal val="1.019"/>
                                          </p:val>
                                        </p:tav>
                                        <p:tav tm="10110">
                                          <p:val>
                                            <p:fltVal val="1.0271"/>
                                          </p:val>
                                        </p:tav>
                                        <p:tav tm="11240">
                                          <p:val>
                                            <p:fltVal val="1.0351"/>
                                          </p:val>
                                        </p:tav>
                                        <p:tav tm="12360">
                                          <p:val>
                                            <p:fltVal val="1.0414"/>
                                          </p:val>
                                        </p:tav>
                                        <p:tav tm="13480">
                                          <p:val>
                                            <p:fltVal val="1.046"/>
                                          </p:val>
                                        </p:tav>
                                        <p:tav tm="14610">
                                          <p:val>
                                            <p:fltVal val="1.0494"/>
                                          </p:val>
                                        </p:tav>
                                        <p:tav tm="15730">
                                          <p:val>
                                            <p:fltVal val="1.0516"/>
                                          </p:val>
                                        </p:tav>
                                        <p:tav tm="16850">
                                          <p:val>
                                            <p:fltVal val="1.053"/>
                                          </p:val>
                                        </p:tav>
                                        <p:tav tm="17980">
                                          <p:val>
                                            <p:fltVal val="1.0537"/>
                                          </p:val>
                                        </p:tav>
                                        <p:tav tm="19100">
                                          <p:val>
                                            <p:fltVal val="1.0539"/>
                                          </p:val>
                                        </p:tav>
                                        <p:tav tm="20220">
                                          <p:val>
                                            <p:fltVal val="1.054"/>
                                          </p:val>
                                        </p:tav>
                                        <p:tav tm="21350">
                                          <p:val>
                                            <p:fltVal val="1.0536"/>
                                          </p:val>
                                        </p:tav>
                                        <p:tav tm="22470">
                                          <p:val>
                                            <p:fltVal val="1.0515"/>
                                          </p:val>
                                        </p:tav>
                                        <p:tav tm="23600">
                                          <p:val>
                                            <p:fltVal val="1.0457"/>
                                          </p:val>
                                        </p:tav>
                                        <p:tav tm="24720">
                                          <p:val>
                                            <p:fltVal val="1.0344"/>
                                          </p:val>
                                        </p:tav>
                                        <p:tav tm="25840">
                                          <p:val>
                                            <p:fltVal val="1.0183"/>
                                          </p:val>
                                        </p:tav>
                                        <p:tav tm="26970">
                                          <p:val>
                                            <p:fltVal val="1.0076"/>
                                          </p:val>
                                        </p:tav>
                                        <p:tav tm="28090">
                                          <p:val>
                                            <p:fltVal val="1.0021"/>
                                          </p:val>
                                        </p:tav>
                                        <p:tav tm="29210">
                                          <p:val>
                                            <p:fltVal val="1.0002"/>
                                          </p:val>
                                        </p:tav>
                                        <p:tav tm="30340">
                                          <p:val>
                                            <p:fltVal val="1"/>
                                          </p:val>
                                        </p:tav>
                                        <p:tav tm="31460">
                                          <p:val>
                                            <p:fltVal val="1"/>
                                          </p:val>
                                        </p:tav>
                                        <p:tav tm="32580">
                                          <p:val>
                                            <p:fltVal val="1"/>
                                          </p:val>
                                        </p:tav>
                                        <p:tav tm="33710">
                                          <p:val>
                                            <p:fltVal val="1"/>
                                          </p:val>
                                        </p:tav>
                                        <p:tav tm="34830">
                                          <p:val>
                                            <p:fltVal val="1"/>
                                          </p:val>
                                        </p:tav>
                                        <p:tav tm="35960">
                                          <p:val>
                                            <p:fltVal val="1"/>
                                          </p:val>
                                        </p:tav>
                                        <p:tav tm="37080">
                                          <p:val>
                                            <p:fltVal val="1"/>
                                          </p:val>
                                        </p:tav>
                                        <p:tav tm="38200">
                                          <p:val>
                                            <p:fltVal val="1"/>
                                          </p:val>
                                        </p:tav>
                                        <p:tav tm="39330">
                                          <p:val>
                                            <p:fltVal val="1"/>
                                          </p:val>
                                        </p:tav>
                                        <p:tav tm="40450">
                                          <p:val>
                                            <p:fltVal val="1"/>
                                          </p:val>
                                        </p:tav>
                                        <p:tav tm="41570">
                                          <p:val>
                                            <p:fltVal val="1"/>
                                          </p:val>
                                        </p:tav>
                                        <p:tav tm="42700">
                                          <p:val>
                                            <p:fltVal val="1"/>
                                          </p:val>
                                        </p:tav>
                                        <p:tav tm="43820">
                                          <p:val>
                                            <p:fltVal val="1"/>
                                          </p:val>
                                        </p:tav>
                                        <p:tav tm="44940">
                                          <p:val>
                                            <p:fltVal val="1"/>
                                          </p:val>
                                        </p:tav>
                                        <p:tav tm="46070">
                                          <p:val>
                                            <p:fltVal val="1"/>
                                          </p:val>
                                        </p:tav>
                                        <p:tav tm="47190">
                                          <p:val>
                                            <p:fltVal val="1"/>
                                          </p:val>
                                        </p:tav>
                                        <p:tav tm="48310">
                                          <p:val>
                                            <p:fltVal val="1"/>
                                          </p:val>
                                        </p:tav>
                                        <p:tav tm="49440">
                                          <p:val>
                                            <p:fltVal val="1"/>
                                          </p:val>
                                        </p:tav>
                                        <p:tav tm="50560">
                                          <p:val>
                                            <p:fltVal val="1"/>
                                          </p:val>
                                        </p:tav>
                                        <p:tav tm="51690">
                                          <p:val>
                                            <p:fltVal val="1"/>
                                          </p:val>
                                        </p:tav>
                                        <p:tav tm="52810">
                                          <p:val>
                                            <p:fltVal val="1"/>
                                          </p:val>
                                        </p:tav>
                                        <p:tav tm="53930">
                                          <p:val>
                                            <p:fltVal val="1"/>
                                          </p:val>
                                        </p:tav>
                                        <p:tav tm="55060">
                                          <p:val>
                                            <p:fltVal val="1"/>
                                          </p:val>
                                        </p:tav>
                                        <p:tav tm="56180">
                                          <p:val>
                                            <p:fltVal val="1"/>
                                          </p:val>
                                        </p:tav>
                                        <p:tav tm="57300">
                                          <p:val>
                                            <p:fltVal val="1"/>
                                          </p:val>
                                        </p:tav>
                                        <p:tav tm="58430">
                                          <p:val>
                                            <p:fltVal val="1"/>
                                          </p:val>
                                        </p:tav>
                                        <p:tav tm="59550">
                                          <p:val>
                                            <p:fltVal val="1"/>
                                          </p:val>
                                        </p:tav>
                                        <p:tav tm="60670">
                                          <p:val>
                                            <p:fltVal val="1"/>
                                          </p:val>
                                        </p:tav>
                                        <p:tav tm="61800">
                                          <p:val>
                                            <p:fltVal val="1"/>
                                          </p:val>
                                        </p:tav>
                                        <p:tav tm="62920">
                                          <p:val>
                                            <p:fltVal val="1"/>
                                          </p:val>
                                        </p:tav>
                                        <p:tav tm="64040">
                                          <p:val>
                                            <p:fltVal val="1"/>
                                          </p:val>
                                        </p:tav>
                                        <p:tav tm="65170">
                                          <p:val>
                                            <p:fltVal val="1"/>
                                          </p:val>
                                        </p:tav>
                                        <p:tav tm="66290">
                                          <p:val>
                                            <p:fltVal val="1"/>
                                          </p:val>
                                        </p:tav>
                                        <p:tav tm="67420">
                                          <p:val>
                                            <p:fltVal val="1"/>
                                          </p:val>
                                        </p:tav>
                                        <p:tav tm="68540">
                                          <p:val>
                                            <p:fltVal val="1.0006"/>
                                          </p:val>
                                        </p:tav>
                                        <p:tav tm="69660">
                                          <p:val>
                                            <p:fltVal val="1.0024"/>
                                          </p:val>
                                        </p:tav>
                                        <p:tav tm="70790">
                                          <p:val>
                                            <p:fltVal val="1.006"/>
                                          </p:val>
                                        </p:tav>
                                        <p:tav tm="71910">
                                          <p:val>
                                            <p:fltVal val="1.0121"/>
                                          </p:val>
                                        </p:tav>
                                        <p:tav tm="73030">
                                          <p:val>
                                            <p:fltVal val="1.0213"/>
                                          </p:val>
                                        </p:tav>
                                        <p:tav tm="74160">
                                          <p:val>
                                            <p:fltVal val="1.0331"/>
                                          </p:val>
                                        </p:tav>
                                        <p:tav tm="75280">
                                          <p:val>
                                            <p:fltVal val="1.0422"/>
                                          </p:val>
                                        </p:tav>
                                        <p:tav tm="76400">
                                          <p:val>
                                            <p:fltVal val="1.0482"/>
                                          </p:val>
                                        </p:tav>
                                        <p:tav tm="77530">
                                          <p:val>
                                            <p:fltVal val="1.0516"/>
                                          </p:val>
                                        </p:tav>
                                        <p:tav tm="78650">
                                          <p:val>
                                            <p:fltVal val="1.0534"/>
                                          </p:val>
                                        </p:tav>
                                        <p:tav tm="79780">
                                          <p:val>
                                            <p:fltVal val="1.0539"/>
                                          </p:val>
                                        </p:tav>
                                        <p:tav tm="80900">
                                          <p:val>
                                            <p:fltVal val="1.0539"/>
                                          </p:val>
                                        </p:tav>
                                        <p:tav tm="82020">
                                          <p:val>
                                            <p:fltVal val="1.0534"/>
                                          </p:val>
                                        </p:tav>
                                        <p:tav tm="83150">
                                          <p:val>
                                            <p:fltVal val="1.0506"/>
                                          </p:val>
                                        </p:tav>
                                        <p:tav tm="84270">
                                          <p:val>
                                            <p:fltVal val="1.0439"/>
                                          </p:val>
                                        </p:tav>
                                        <p:tav tm="85390">
                                          <p:val>
                                            <p:fltVal val="1.0312"/>
                                          </p:val>
                                        </p:tav>
                                        <p:tav tm="86520">
                                          <p:val>
                                            <p:fltVal val="1.0156"/>
                                          </p:val>
                                        </p:tav>
                                        <p:tav tm="87640">
                                          <p:val>
                                            <p:fltVal val="1.0061"/>
                                          </p:val>
                                        </p:tav>
                                        <p:tav tm="88760">
                                          <p:val>
                                            <p:fltVal val="1.0015"/>
                                          </p:val>
                                        </p:tav>
                                        <p:tav tm="89890">
                                          <p:val>
                                            <p:fltVal val="1.0001"/>
                                          </p:val>
                                        </p:tav>
                                        <p:tav tm="91010">
                                          <p:val>
                                            <p:fltVal val="1"/>
                                          </p:val>
                                        </p:tav>
                                        <p:tav tm="92130">
                                          <p:val>
                                            <p:fltVal val="1"/>
                                          </p:val>
                                        </p:tav>
                                        <p:tav tm="93260">
                                          <p:val>
                                            <p:fltVal val="1"/>
                                          </p:val>
                                        </p:tav>
                                        <p:tav tm="94380">
                                          <p:val>
                                            <p:fltVal val="1"/>
                                          </p:val>
                                        </p:tav>
                                        <p:tav tm="95510">
                                          <p:val>
                                            <p:fltVal val="1"/>
                                          </p:val>
                                        </p:tav>
                                        <p:tav tm="96630">
                                          <p:val>
                                            <p:fltVal val="1"/>
                                          </p:val>
                                        </p:tav>
                                        <p:tav tm="97750">
                                          <p:val>
                                            <p:fltVal val="1"/>
                                          </p:val>
                                        </p:tav>
                                        <p:tav tm="98880">
                                          <p:val>
                                            <p:fltVal val="1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B728D18-A31F-4FB0-ACE0-FC966E304BC3}"/>
              </a:ext>
            </a:extLst>
          </p:cNvPr>
          <p:cNvSpPr txBox="1"/>
          <p:nvPr/>
        </p:nvSpPr>
        <p:spPr>
          <a:xfrm>
            <a:off x="849086" y="740229"/>
            <a:ext cx="1013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C000"/>
                </a:solidFill>
              </a:rPr>
              <a:t>SOLID SHAPES NOT MADE OF POLYGONS</a:t>
            </a:r>
            <a:endParaRPr lang="en-IN" sz="4000" b="1" dirty="0">
              <a:solidFill>
                <a:srgbClr val="FFC000"/>
              </a:solidFill>
            </a:endParaRP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4" name="3D Model 3" descr="Light Gray Cylinder">
                <a:extLst>
                  <a:ext uri="{FF2B5EF4-FFF2-40B4-BE49-F238E27FC236}">
                    <a16:creationId xmlns:a16="http://schemas.microsoft.com/office/drawing/2014/main" id="{94E3A3A0-5506-4236-92B7-A0CF9343080F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87837309"/>
                  </p:ext>
                </p:extLst>
              </p:nvPr>
            </p:nvGraphicFramePr>
            <p:xfrm>
              <a:off x="930198" y="1448115"/>
              <a:ext cx="1577502" cy="2472981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1577502" cy="2472981"/>
                    </a:xfrm>
                    <a:prstGeom prst="rect">
                      <a:avLst/>
                    </a:prstGeom>
                  </am3d:spPr>
                  <am3d:camera>
                    <am3d:pos x="0" y="0" z="62782805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7159681" d="1000000"/>
                    <am3d:preTrans dx="22" dy="-18000000" dz="6"/>
                    <am3d:scale>
                      <am3d:sx n="1000000" d="1000000"/>
                      <am3d:sy n="1000000" d="1000000"/>
                      <am3d:sz n="1000000" d="1000000"/>
                    </am3d:scale>
                    <am3d:rot ax="1810408" ay="-143623" az="-83467"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2962371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" name="3D Model 3" descr="Light Gray Cylinder">
                <a:extLst>
                  <a:ext uri="{FF2B5EF4-FFF2-40B4-BE49-F238E27FC236}">
                    <a16:creationId xmlns:a16="http://schemas.microsoft.com/office/drawing/2014/main" id="{94E3A3A0-5506-4236-92B7-A0CF9343080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30198" y="1448115"/>
                <a:ext cx="1577502" cy="24729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5" name="3D Model 4" descr="Light Gray Cone">
                <a:extLst>
                  <a:ext uri="{FF2B5EF4-FFF2-40B4-BE49-F238E27FC236}">
                    <a16:creationId xmlns:a16="http://schemas.microsoft.com/office/drawing/2014/main" id="{07DB75C4-6532-40D2-B39F-8EEC6B4F9E08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940322447"/>
                  </p:ext>
                </p:extLst>
              </p:nvPr>
            </p:nvGraphicFramePr>
            <p:xfrm rot="16665169">
              <a:off x="8028821" y="1678551"/>
              <a:ext cx="2361157" cy="2361158"/>
            </p:xfrm>
            <a:graphic>
              <a:graphicData uri="http://schemas.microsoft.com/office/drawing/2017/model3d">
                <am3d:model3d r:embed="rId4">
                  <am3d:spPr>
                    <a:xfrm rot="16665169">
                      <a:off x="0" y="0"/>
                      <a:ext cx="2361157" cy="2361158"/>
                    </a:xfrm>
                    <a:prstGeom prst="rect">
                      <a:avLst/>
                    </a:prstGeom>
                  </am3d:spPr>
                  <am3d:camera>
                    <am3d:pos x="0" y="0" z="79877068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6704480" d="1000000"/>
                    <am3d:preTrans dx="2" dy="-16922770" dz="-2"/>
                    <am3d:scale>
                      <am3d:sx n="1000000" d="1000000"/>
                      <am3d:sy n="1000000" d="1000000"/>
                      <am3d:sz n="1000000" d="1000000"/>
                    </am3d:scale>
                    <am3d:rot ax="-1631609" ay="-1293394" az="641443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3675027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5" name="3D Model 4" descr="Light Gray Cone">
                <a:extLst>
                  <a:ext uri="{FF2B5EF4-FFF2-40B4-BE49-F238E27FC236}">
                    <a16:creationId xmlns:a16="http://schemas.microsoft.com/office/drawing/2014/main" id="{07DB75C4-6532-40D2-B39F-8EEC6B4F9E0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16665169">
                <a:off x="8028821" y="1678551"/>
                <a:ext cx="2361157" cy="23611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6" name="3D Model 5" descr="Light Gray Sphere">
                <a:extLst>
                  <a:ext uri="{FF2B5EF4-FFF2-40B4-BE49-F238E27FC236}">
                    <a16:creationId xmlns:a16="http://schemas.microsoft.com/office/drawing/2014/main" id="{415A04E8-CF4A-4A3B-A83C-C91D45F14D59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784956177"/>
                  </p:ext>
                </p:extLst>
              </p:nvPr>
            </p:nvGraphicFramePr>
            <p:xfrm>
              <a:off x="3677226" y="3170743"/>
              <a:ext cx="2472982" cy="2472982"/>
            </p:xfrm>
            <a:graphic>
              <a:graphicData uri="http://schemas.microsoft.com/office/drawing/2017/model3d">
                <am3d:model3d r:embed="rId6">
                  <am3d:spPr>
                    <a:xfrm>
                      <a:off x="0" y="0"/>
                      <a:ext cx="2472982" cy="2472982"/>
                    </a:xfrm>
                    <a:prstGeom prst="rect">
                      <a:avLst/>
                    </a:prstGeom>
                  </am3d:spPr>
                  <am3d:camera>
                    <am3d:pos x="0" y="0" z="81469184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7143146" d="1000000"/>
                    <am3d:preTrans dx="-2" dy="-18000000" dz="3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raster rName="Office3DRenderer" rVer="16.0.8326">
                    <am3d:blip r:embed="rId7"/>
                  </am3d:raster>
                  <am3d:objViewport viewportSz="4411056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6" name="3D Model 5" descr="Light Gray Sphere">
                <a:extLst>
                  <a:ext uri="{FF2B5EF4-FFF2-40B4-BE49-F238E27FC236}">
                    <a16:creationId xmlns:a16="http://schemas.microsoft.com/office/drawing/2014/main" id="{415A04E8-CF4A-4A3B-A83C-C91D45F14D5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677226" y="3170743"/>
                <a:ext cx="2472982" cy="247298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1362392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0" presetClass="entr" presetSubtype="1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sum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3d.view.rotation.y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20"/>
                                          </p:val>
                                        </p:tav>
                                        <p:tav tm="3330">
                                          <p:val>
                                            <p:fltVal val="-19.9349"/>
                                          </p:val>
                                        </p:tav>
                                        <p:tav tm="6660">
                                          <p:val>
                                            <p:fltVal val="-19.7456"/>
                                          </p:val>
                                        </p:tav>
                                        <p:tav tm="9990">
                                          <p:val>
                                            <p:fltVal val="-19.441"/>
                                          </p:val>
                                        </p:tav>
                                        <p:tav tm="13320">
                                          <p:val>
                                            <p:fltVal val="-19.0299"/>
                                          </p:val>
                                        </p:tav>
                                        <p:tav tm="16650">
                                          <p:val>
                                            <p:fltVal val="-18.5212"/>
                                          </p:val>
                                        </p:tav>
                                        <p:tav tm="19970">
                                          <p:val>
                                            <p:fltVal val="-17.9257"/>
                                          </p:val>
                                        </p:tav>
                                        <p:tav tm="23290">
                                          <p:val>
                                            <p:fltVal val="-17.2507"/>
                                          </p:val>
                                        </p:tav>
                                        <p:tav tm="26620">
                                          <p:val>
                                            <p:fltVal val="-16.5027"/>
                                          </p:val>
                                        </p:tav>
                                        <p:tav tm="29950">
                                          <p:val>
                                            <p:fltVal val="-15.6925"/>
                                          </p:val>
                                        </p:tav>
                                        <p:tav tm="33280">
                                          <p:val>
                                            <p:fltVal val="-14.829"/>
                                          </p:val>
                                        </p:tav>
                                        <p:tav tm="36610">
                                          <p:val>
                                            <p:fltVal val="-13.9209"/>
                                          </p:val>
                                        </p:tav>
                                        <p:tav tm="39940">
                                          <p:val>
                                            <p:fltVal val="-12.9772"/>
                                          </p:val>
                                        </p:tav>
                                        <p:tav tm="43270">
                                          <p:val>
                                            <p:fltVal val="-12.0068"/>
                                          </p:val>
                                        </p:tav>
                                        <p:tav tm="46600">
                                          <p:val>
                                            <p:fltVal val="-11.0184"/>
                                          </p:val>
                                        </p:tav>
                                        <p:tav tm="49930">
                                          <p:val>
                                            <p:fltVal val="-10.0209"/>
                                          </p:val>
                                        </p:tav>
                                        <p:tav tm="53250">
                                          <p:val>
                                            <p:fltVal val="-9.0263"/>
                                          </p:val>
                                        </p:tav>
                                        <p:tav tm="56580">
                                          <p:val>
                                            <p:fltVal val="-8.0373"/>
                                          </p:val>
                                        </p:tav>
                                        <p:tav tm="59900">
                                          <p:val>
                                            <p:fltVal val="-7.0688"/>
                                          </p:val>
                                        </p:tav>
                                        <p:tav tm="63220">
                                          <p:val>
                                            <p:fltVal val="-6.1264"/>
                                          </p:val>
                                        </p:tav>
                                        <p:tav tm="66540">
                                          <p:val>
                                            <p:fltVal val="-5.2189"/>
                                          </p:val>
                                        </p:tav>
                                        <p:tav tm="69870">
                                          <p:val>
                                            <p:fltVal val="-4.3528"/>
                                          </p:val>
                                        </p:tav>
                                        <p:tav tm="73190">
                                          <p:val>
                                            <p:fltVal val="-3.5418"/>
                                          </p:val>
                                        </p:tav>
                                        <p:tav tm="76510">
                                          <p:val>
                                            <p:fltVal val="-2.7922"/>
                                          </p:val>
                                        </p:tav>
                                        <p:tav tm="79830">
                                          <p:val>
                                            <p:fltVal val="-2.1127"/>
                                          </p:val>
                                        </p:tav>
                                        <p:tav tm="83160">
                                          <p:val>
                                            <p:fltVal val="-1.5104"/>
                                          </p:val>
                                        </p:tav>
                                        <p:tav tm="86480">
                                          <p:val>
                                            <p:fltVal val="-0.9978"/>
                                          </p:val>
                                        </p:tav>
                                        <p:tav tm="89800">
                                          <p:val>
                                            <p:fltVal val="-0.5817"/>
                                          </p:val>
                                        </p:tav>
                                        <p:tav tm="93120">
                                          <p:val>
                                            <p:fltVal val="-0.2709"/>
                                          </p:val>
                                        </p:tav>
                                        <p:tav tm="96450">
                                          <p:val>
                                            <p:fltVal val="-0.0738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9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sum"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3d.object.rotation.y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120">
                                          <p:val>
                                            <p:fltVal val="-0.0012"/>
                                          </p:val>
                                        </p:tav>
                                        <p:tav tm="2250">
                                          <p:val>
                                            <p:fltVal val="-0.0098"/>
                                          </p:val>
                                        </p:tav>
                                        <p:tav tm="3370">
                                          <p:val>
                                            <p:fltVal val="-0.033"/>
                                          </p:val>
                                        </p:tav>
                                        <p:tav tm="4490">
                                          <p:val>
                                            <p:fltVal val="-0.0789"/>
                                          </p:val>
                                        </p:tav>
                                        <p:tav tm="5620">
                                          <p:val>
                                            <p:fltVal val="-0.1548"/>
                                          </p:val>
                                        </p:tav>
                                        <p:tav tm="6740">
                                          <p:val>
                                            <p:fltVal val="-0.267"/>
                                          </p:val>
                                        </p:tav>
                                        <p:tav tm="7870">
                                          <p:val>
                                            <p:fltVal val="-0.4235"/>
                                          </p:val>
                                        </p:tav>
                                        <p:tav tm="8990">
                                          <p:val>
                                            <p:fltVal val="-0.6337"/>
                                          </p:val>
                                        </p:tav>
                                        <p:tav tm="10110">
                                          <p:val>
                                            <p:fltVal val="-0.9013"/>
                                          </p:val>
                                        </p:tav>
                                        <p:tav tm="11240">
                                          <p:val>
                                            <p:fltVal val="-1.2353"/>
                                          </p:val>
                                        </p:tav>
                                        <p:tav tm="12360">
                                          <p:val>
                                            <p:fltVal val="-1.647"/>
                                          </p:val>
                                        </p:tav>
                                        <p:tav tm="13480">
                                          <p:val>
                                            <p:fltVal val="-2.0869"/>
                                          </p:val>
                                        </p:tav>
                                        <p:tav tm="14610">
                                          <p:val>
                                            <p:fltVal val="-2.4538"/>
                                          </p:val>
                                        </p:tav>
                                        <p:tav tm="15730">
                                          <p:val>
                                            <p:fltVal val="-2.7534"/>
                                          </p:val>
                                        </p:tav>
                                        <p:tav tm="16850">
                                          <p:val>
                                            <p:fltVal val="-2.9876"/>
                                          </p:val>
                                        </p:tav>
                                        <p:tav tm="17980">
                                          <p:val>
                                            <p:fltVal val="-3.1669"/>
                                          </p:val>
                                        </p:tav>
                                        <p:tav tm="19100">
                                          <p:val>
                                            <p:fltVal val="-3.2996"/>
                                          </p:val>
                                        </p:tav>
                                        <p:tav tm="20220">
                                          <p:val>
                                            <p:fltVal val="-3.3906"/>
                                          </p:val>
                                        </p:tav>
                                        <p:tav tm="21350">
                                          <p:val>
                                            <p:fltVal val="-3.4488"/>
                                          </p:val>
                                        </p:tav>
                                        <p:tav tm="22470">
                                          <p:val>
                                            <p:fltVal val="-3.4815"/>
                                          </p:val>
                                        </p:tav>
                                        <p:tav tm="23600">
                                          <p:val>
                                            <p:fltVal val="-3.4961"/>
                                          </p:val>
                                        </p:tav>
                                        <p:tav tm="24720">
                                          <p:val>
                                            <p:fltVal val="-3.4998"/>
                                          </p:val>
                                        </p:tav>
                                        <p:tav tm="25840">
                                          <p:val>
                                            <p:fltVal val="-3.0301"/>
                                          </p:val>
                                        </p:tav>
                                        <p:tav tm="26970">
                                          <p:val>
                                            <p:fltVal val="-0.9661"/>
                                          </p:val>
                                        </p:tav>
                                        <p:tav tm="28090">
                                          <p:val>
                                            <p:fltVal val="2.1525"/>
                                          </p:val>
                                        </p:tav>
                                        <p:tav tm="29210">
                                          <p:val>
                                            <p:fltVal val="6.1215"/>
                                          </p:val>
                                        </p:tav>
                                        <p:tav tm="30340">
                                          <p:val>
                                            <p:fltVal val="10.8322"/>
                                          </p:val>
                                        </p:tav>
                                        <p:tav tm="31460">
                                          <p:val>
                                            <p:fltVal val="16.2132"/>
                                          </p:val>
                                        </p:tav>
                                        <p:tav tm="32580">
                                          <p:val>
                                            <p:fltVal val="22.2128"/>
                                          </p:val>
                                        </p:tav>
                                        <p:tav tm="33710">
                                          <p:val>
                                            <p:fltVal val="28.7297"/>
                                          </p:val>
                                        </p:tav>
                                        <p:tav tm="34830">
                                          <p:val>
                                            <p:fltVal val="35.8493"/>
                                          </p:val>
                                        </p:tav>
                                        <p:tav tm="35960">
                                          <p:val>
                                            <p:fltVal val="43.4888"/>
                                          </p:val>
                                        </p:tav>
                                        <p:tav tm="37080">
                                          <p:val>
                                            <p:fltVal val="51.6257"/>
                                          </p:val>
                                        </p:tav>
                                        <p:tav tm="38200">
                                          <p:val>
                                            <p:fltVal val="60.2402"/>
                                          </p:val>
                                        </p:tav>
                                        <p:tav tm="39330">
                                          <p:val>
                                            <p:fltVal val="69.3155"/>
                                          </p:val>
                                        </p:tav>
                                        <p:tav tm="40450">
                                          <p:val>
                                            <p:fltVal val="78.8364"/>
                                          </p:val>
                                        </p:tav>
                                        <p:tav tm="41570">
                                          <p:val>
                                            <p:fltVal val="88.6987"/>
                                          </p:val>
                                        </p:tav>
                                        <p:tav tm="42700">
                                          <p:val>
                                            <p:fltVal val="99.0679"/>
                                          </p:val>
                                        </p:tav>
                                        <p:tav tm="43820">
                                          <p:val>
                                            <p:fltVal val="109.8461"/>
                                          </p:val>
                                        </p:tav>
                                        <p:tav tm="44940">
                                          <p:val>
                                            <p:fltVal val="121.0232"/>
                                          </p:val>
                                        </p:tav>
                                        <p:tav tm="46070">
                                          <p:val>
                                            <p:fltVal val="132.5899"/>
                                          </p:val>
                                        </p:tav>
                                        <p:tav tm="47190">
                                          <p:val>
                                            <p:fltVal val="144.5376"/>
                                          </p:val>
                                        </p:tav>
                                        <p:tav tm="48310">
                                          <p:val>
                                            <p:fltVal val="156.85851"/>
                                          </p:val>
                                        </p:tav>
                                        <p:tav tm="49440">
                                          <p:val>
                                            <p:fltVal val="169.43021"/>
                                          </p:val>
                                        </p:tav>
                                        <p:tav tm="50560">
                                          <p:val>
                                            <p:fltVal val="182.34309"/>
                                          </p:val>
                                        </p:tav>
                                        <p:tav tm="51690">
                                          <p:val>
                                            <p:fltVal val="195.1411"/>
                                          </p:val>
                                        </p:tav>
                                        <p:tav tm="52810">
                                          <p:val>
                                            <p:fltVal val="207.6945"/>
                                          </p:val>
                                        </p:tav>
                                        <p:tav tm="53930">
                                          <p:val>
                                            <p:fltVal val="219.77251"/>
                                          </p:val>
                                        </p:tav>
                                        <p:tav tm="55060">
                                          <p:val>
                                            <p:fltVal val="231.4814"/>
                                          </p:val>
                                        </p:tav>
                                        <p:tav tm="56180">
                                          <p:val>
                                            <p:fltVal val="242.91341"/>
                                          </p:val>
                                        </p:tav>
                                        <p:tav tm="57300">
                                          <p:val>
                                            <p:fltVal val="253.8558"/>
                                          </p:val>
                                        </p:tav>
                                        <p:tav tm="58430">
                                          <p:val>
                                            <p:fltVal val="264.40329"/>
                                          </p:val>
                                        </p:tav>
                                        <p:tav tm="59550">
                                          <p:val>
                                            <p:fltVal val="274.63501"/>
                                          </p:val>
                                        </p:tav>
                                        <p:tav tm="60670">
                                          <p:val>
                                            <p:fltVal val="284.35721"/>
                                          </p:val>
                                        </p:tav>
                                        <p:tav tm="61800">
                                          <p:val>
                                            <p:fltVal val="293.6507"/>
                                          </p:val>
                                        </p:tav>
                                        <p:tav tm="62920">
                                          <p:val>
                                            <p:fltVal val="302.57959"/>
                                          </p:val>
                                        </p:tav>
                                        <p:tav tm="64040">
                                          <p:val>
                                            <p:fltVal val="310.96921"/>
                                          </p:val>
                                        </p:tav>
                                        <p:tav tm="65170">
                                          <p:val>
                                            <p:fltVal val="318.88379"/>
                                          </p:val>
                                        </p:tav>
                                        <p:tav tm="66290">
                                          <p:val>
                                            <p:fltVal val="326.36801"/>
                                          </p:val>
                                        </p:tav>
                                        <p:tav tm="67420">
                                          <p:val>
                                            <p:fltVal val="333.26511"/>
                                          </p:val>
                                        </p:tav>
                                        <p:tav tm="68540">
                                          <p:val>
                                            <p:fltVal val="339.6712"/>
                                          </p:val>
                                        </p:tav>
                                        <p:tav tm="69660">
                                          <p:val>
                                            <p:fltVal val="345.43851"/>
                                          </p:val>
                                        </p:tav>
                                        <p:tav tm="70790">
                                          <p:val>
                                            <p:fltVal val="350.58469"/>
                                          </p:val>
                                        </p:tav>
                                        <p:tav tm="71910">
                                          <p:val>
                                            <p:fltVal val="355.09189"/>
                                          </p:val>
                                        </p:tav>
                                        <p:tav tm="73030">
                                          <p:val>
                                            <p:fltVal val="358.80179"/>
                                          </p:val>
                                        </p:tav>
                                        <p:tav tm="74160">
                                          <p:val>
                                            <p:fltVal val="361.63531"/>
                                          </p:val>
                                        </p:tav>
                                        <p:tav tm="75280">
                                          <p:val>
                                            <p:fltVal val="363.345"/>
                                          </p:val>
                                        </p:tav>
                                        <p:tav tm="76400">
                                          <p:val>
                                            <p:fltVal val="363.4978"/>
                                          </p:val>
                                        </p:tav>
                                        <p:tav tm="77530">
                                          <p:val>
                                            <p:fltVal val="363.47061"/>
                                          </p:val>
                                        </p:tav>
                                        <p:tav tm="78650">
                                          <p:val>
                                            <p:fltVal val="363.38339"/>
                                          </p:val>
                                        </p:tav>
                                        <p:tav tm="79780">
                                          <p:val>
                                            <p:fltVal val="363.20349"/>
                                          </p:val>
                                        </p:tav>
                                        <p:tav tm="80900">
                                          <p:val>
                                            <p:fltVal val="362.8963"/>
                                          </p:val>
                                        </p:tav>
                                        <p:tav tm="82020">
                                          <p:val>
                                            <p:fltVal val="362.4227"/>
                                          </p:val>
                                        </p:tav>
                                        <p:tav tm="83150">
                                          <p:val>
                                            <p:fltVal val="361.7569"/>
                                          </p:val>
                                        </p:tav>
                                        <p:tav tm="84270">
                                          <p:val>
                                            <p:fltVal val="361.0874"/>
                                          </p:val>
                                        </p:tav>
                                        <p:tav tm="85390">
                                          <p:val>
                                            <p:fltVal val="360.6105"/>
                                          </p:val>
                                        </p:tav>
                                        <p:tav tm="86520">
                                          <p:val>
                                            <p:fltVal val="360.30069"/>
                                          </p:val>
                                        </p:tav>
                                        <p:tav tm="87640">
                                          <p:val>
                                            <p:fltVal val="360.1188"/>
                                          </p:val>
                                        </p:tav>
                                        <p:tav tm="88760">
                                          <p:val>
                                            <p:fltVal val="360.03021"/>
                                          </p:val>
                                        </p:tav>
                                        <p:tav tm="89890">
                                          <p:val>
                                            <p:fltVal val="360.00229"/>
                                          </p:val>
                                        </p:tav>
                                        <p:tav tm="91010">
                                          <p:val>
                                            <p:fltVal val="360"/>
                                          </p:val>
                                        </p:tav>
                                        <p:tav tm="92130">
                                          <p:val>
                                            <p:fltVal val="360"/>
                                          </p:val>
                                        </p:tav>
                                        <p:tav tm="93260">
                                          <p:val>
                                            <p:fltVal val="360"/>
                                          </p:val>
                                        </p:tav>
                                        <p:tav tm="94380">
                                          <p:val>
                                            <p:fltVal val="360"/>
                                          </p:val>
                                        </p:tav>
                                        <p:tav tm="95510">
                                          <p:val>
                                            <p:fltVal val="360"/>
                                          </p:val>
                                        </p:tav>
                                        <p:tav tm="96630">
                                          <p:val>
                                            <p:fltVal val="360"/>
                                          </p:val>
                                        </p:tav>
                                        <p:tav tm="97750">
                                          <p:val>
                                            <p:fltVal val="360"/>
                                          </p:val>
                                        </p:tav>
                                        <p:tav tm="9888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sum"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3d.object.translation.y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120">
                                          <p:val>
                                            <p:fltVal val="0"/>
                                          </p:val>
                                        </p:tav>
                                        <p:tav tm="2250">
                                          <p:val>
                                            <p:fltVal val="-10E-5"/>
                                          </p:val>
                                        </p:tav>
                                        <p:tav tm="3370">
                                          <p:val>
                                            <p:fltVal val="-0.0004"/>
                                          </p:val>
                                        </p:tav>
                                        <p:tav tm="4490">
                                          <p:val>
                                            <p:fltVal val="-0.0011"/>
                                          </p:val>
                                        </p:tav>
                                        <p:tav tm="5620">
                                          <p:val>
                                            <p:fltVal val="-0.0021"/>
                                          </p:val>
                                        </p:tav>
                                        <p:tav tm="6740">
                                          <p:val>
                                            <p:fltVal val="-0.0037"/>
                                          </p:val>
                                        </p:tav>
                                        <p:tav tm="7870">
                                          <p:val>
                                            <p:fltVal val="-0.0059"/>
                                          </p:val>
                                        </p:tav>
                                        <p:tav tm="8990">
                                          <p:val>
                                            <p:fltVal val="-0.0088"/>
                                          </p:val>
                                        </p:tav>
                                        <p:tav tm="10110">
                                          <p:val>
                                            <p:fltVal val="-0.0125"/>
                                          </p:val>
                                        </p:tav>
                                        <p:tav tm="11240">
                                          <p:val>
                                            <p:fltVal val="-0.0162"/>
                                          </p:val>
                                        </p:tav>
                                        <p:tav tm="12360">
                                          <p:val>
                                            <p:fltVal val="-0.0191"/>
                                          </p:val>
                                        </p:tav>
                                        <p:tav tm="13480">
                                          <p:val>
                                            <p:fltVal val="-0.0213"/>
                                          </p:val>
                                        </p:tav>
                                        <p:tav tm="14610">
                                          <p:val>
                                            <p:fltVal val="-0.0228"/>
                                          </p:val>
                                        </p:tav>
                                        <p:tav tm="15730">
                                          <p:val>
                                            <p:fltVal val="-0.0239"/>
                                          </p:val>
                                        </p:tav>
                                        <p:tav tm="16850">
                                          <p:val>
                                            <p:fltVal val="-0.0245"/>
                                          </p:val>
                                        </p:tav>
                                        <p:tav tm="17980">
                                          <p:val>
                                            <p:fltVal val="-0.0248"/>
                                          </p:val>
                                        </p:tav>
                                        <p:tav tm="19100">
                                          <p:val>
                                            <p:fltVal val="-0.0249"/>
                                          </p:val>
                                        </p:tav>
                                        <p:tav tm="20220">
                                          <p:val>
                                            <p:fltVal val="-0.0249"/>
                                          </p:val>
                                        </p:tav>
                                        <p:tav tm="21350">
                                          <p:val>
                                            <p:fltVal val="-0.0248"/>
                                          </p:val>
                                        </p:tav>
                                        <p:tav tm="22470">
                                          <p:val>
                                            <p:fltVal val="-0.0241"/>
                                          </p:val>
                                        </p:tav>
                                        <p:tav tm="23600">
                                          <p:val>
                                            <p:fltVal val="-0.022"/>
                                          </p:val>
                                        </p:tav>
                                        <p:tav tm="24720">
                                          <p:val>
                                            <p:fltVal val="-0.0179"/>
                                          </p:val>
                                        </p:tav>
                                        <p:tav tm="25840">
                                          <p:val>
                                            <p:fltVal val="-0.0113"/>
                                          </p:val>
                                        </p:tav>
                                        <p:tav tm="26970">
                                          <p:val>
                                            <p:fltVal val="-0.0013"/>
                                          </p:val>
                                        </p:tav>
                                        <p:tav tm="28090">
                                          <p:val>
                                            <p:fltVal val="0.0124"/>
                                          </p:val>
                                        </p:tav>
                                        <p:tav tm="29210">
                                          <p:val>
                                            <p:fltVal val="0.0309"/>
                                          </p:val>
                                        </p:tav>
                                        <p:tav tm="30340">
                                          <p:val>
                                            <p:fltVal val="0.0546"/>
                                          </p:val>
                                        </p:tav>
                                        <p:tav tm="31460">
                                          <p:val>
                                            <p:fltVal val="0.0842"/>
                                          </p:val>
                                        </p:tav>
                                        <p:tav tm="32580">
                                          <p:val>
                                            <p:fltVal val="0.1204"/>
                                          </p:val>
                                        </p:tav>
                                        <p:tav tm="33710">
                                          <p:val>
                                            <p:fltVal val="0.1634"/>
                                          </p:val>
                                        </p:tav>
                                        <p:tav tm="34830">
                                          <p:val>
                                            <p:fltVal val="0.2145"/>
                                          </p:val>
                                        </p:tav>
                                        <p:tav tm="35960">
                                          <p:val>
                                            <p:fltVal val="0.2711"/>
                                          </p:val>
                                        </p:tav>
                                        <p:tav tm="37080">
                                          <p:val>
                                            <p:fltVal val="0.3207"/>
                                          </p:val>
                                        </p:tav>
                                        <p:tav tm="38200">
                                          <p:val>
                                            <p:fltVal val="0.3625"/>
                                          </p:val>
                                        </p:tav>
                                        <p:tav tm="39330">
                                          <p:val>
                                            <p:fltVal val="0.3973"/>
                                          </p:val>
                                        </p:tav>
                                        <p:tav tm="40450">
                                          <p:val>
                                            <p:fltVal val="0.4256"/>
                                          </p:val>
                                        </p:tav>
                                        <p:tav tm="41570">
                                          <p:val>
                                            <p:fltVal val="0.448"/>
                                          </p:val>
                                        </p:tav>
                                        <p:tav tm="42700">
                                          <p:val>
                                            <p:fltVal val="0.4655"/>
                                          </p:val>
                                        </p:tav>
                                        <p:tav tm="43820">
                                          <p:val>
                                            <p:fltVal val="0.4786"/>
                                          </p:val>
                                        </p:tav>
                                        <p:tav tm="44940">
                                          <p:val>
                                            <p:fltVal val="0.4878"/>
                                          </p:val>
                                        </p:tav>
                                        <p:tav tm="46070">
                                          <p:val>
                                            <p:fltVal val="0.4939"/>
                                          </p:val>
                                        </p:tav>
                                        <p:tav tm="47190">
                                          <p:val>
                                            <p:fltVal val="0.4975"/>
                                          </p:val>
                                        </p:tav>
                                        <p:tav tm="48310">
                                          <p:val>
                                            <p:fltVal val="0.4993"/>
                                          </p:val>
                                        </p:tav>
                                        <p:tav tm="49440">
                                          <p:val>
                                            <p:fltVal val="0.4999"/>
                                          </p:val>
                                        </p:tav>
                                        <p:tav tm="50560">
                                          <p:val>
                                            <p:fltVal val="0.4999"/>
                                          </p:val>
                                        </p:tav>
                                        <p:tav tm="51690">
                                          <p:val>
                                            <p:fltVal val="0.4998"/>
                                          </p:val>
                                        </p:tav>
                                        <p:tav tm="52810">
                                          <p:val>
                                            <p:fltVal val="0.4988"/>
                                          </p:val>
                                        </p:tav>
                                        <p:tav tm="53930">
                                          <p:val>
                                            <p:fltVal val="0.4965"/>
                                          </p:val>
                                        </p:tav>
                                        <p:tav tm="55060">
                                          <p:val>
                                            <p:fltVal val="0.4921"/>
                                          </p:val>
                                        </p:tav>
                                        <p:tav tm="56180">
                                          <p:val>
                                            <p:fltVal val="0.485"/>
                                          </p:val>
                                        </p:tav>
                                        <p:tav tm="57300">
                                          <p:val>
                                            <p:fltVal val="0.4746"/>
                                          </p:val>
                                        </p:tav>
                                        <p:tav tm="58430">
                                          <p:val>
                                            <p:fltVal val="0.4603"/>
                                          </p:val>
                                        </p:tav>
                                        <p:tav tm="59550">
                                          <p:val>
                                            <p:fltVal val="0.4411"/>
                                          </p:val>
                                        </p:tav>
                                        <p:tav tm="60670">
                                          <p:val>
                                            <p:fltVal val="0.4169"/>
                                          </p:val>
                                        </p:tav>
                                        <p:tav tm="61800">
                                          <p:val>
                                            <p:fltVal val="0.3868"/>
                                          </p:val>
                                        </p:tav>
                                        <p:tav tm="62920">
                                          <p:val>
                                            <p:fltVal val="0.3499"/>
                                          </p:val>
                                        </p:tav>
                                        <p:tav tm="64040">
                                          <p:val>
                                            <p:fltVal val="0.306"/>
                                          </p:val>
                                        </p:tav>
                                        <p:tav tm="65170">
                                          <p:val>
                                            <p:fltVal val="0.2544"/>
                                          </p:val>
                                        </p:tav>
                                        <p:tav tm="66290">
                                          <p:val>
                                            <p:fltVal val="0.1981"/>
                                          </p:val>
                                        </p:tav>
                                        <p:tav tm="67420">
                                          <p:val>
                                            <p:fltVal val="0.1498"/>
                                          </p:val>
                                        </p:tav>
                                        <p:tav tm="68540">
                                          <p:val>
                                            <p:fltVal val="0.1087"/>
                                          </p:val>
                                        </p:tav>
                                        <p:tav tm="69660">
                                          <p:val>
                                            <p:fltVal val="0.0748"/>
                                          </p:val>
                                        </p:tav>
                                        <p:tav tm="70790">
                                          <p:val>
                                            <p:fltVal val="0.0473"/>
                                          </p:val>
                                        </p:tav>
                                        <p:tav tm="71910">
                                          <p:val>
                                            <p:fltVal val="0.0251"/>
                                          </p:val>
                                        </p:tav>
                                        <p:tav tm="73030">
                                          <p:val>
                                            <p:fltVal val="0.0082"/>
                                          </p:val>
                                        </p:tav>
                                        <p:tav tm="74160">
                                          <p:val>
                                            <p:fltVal val="-0.0044"/>
                                          </p:val>
                                        </p:tav>
                                        <p:tav tm="75280">
                                          <p:val>
                                            <p:fltVal val="-0.0134"/>
                                          </p:val>
                                        </p:tav>
                                        <p:tav tm="76400">
                                          <p:val>
                                            <p:fltVal val="-0.0192"/>
                                          </p:val>
                                        </p:tav>
                                        <p:tav tm="77530">
                                          <p:val>
                                            <p:fltVal val="-0.0227"/>
                                          </p:val>
                                        </p:tav>
                                        <p:tav tm="78650">
                                          <p:val>
                                            <p:fltVal val="-0.0244"/>
                                          </p:val>
                                        </p:tav>
                                        <p:tav tm="79780">
                                          <p:val>
                                            <p:fltVal val="-0.0249"/>
                                          </p:val>
                                        </p:tav>
                                        <p:tav tm="80900">
                                          <p:val>
                                            <p:fltVal val="-0.0249"/>
                                          </p:val>
                                        </p:tav>
                                        <p:tav tm="82020">
                                          <p:val>
                                            <p:fltVal val="-0.0244"/>
                                          </p:val>
                                        </p:tav>
                                        <p:tav tm="83150">
                                          <p:val>
                                            <p:fltVal val="-0.0219"/>
                                          </p:val>
                                        </p:tav>
                                        <p:tav tm="84270">
                                          <p:val>
                                            <p:fltVal val="-0.0156"/>
                                          </p:val>
                                        </p:tav>
                                        <p:tav tm="85390">
                                          <p:val>
                                            <p:fltVal val="-0.0039"/>
                                          </p:val>
                                        </p:tav>
                                        <p:tav tm="86520">
                                          <p:val>
                                            <p:fltVal val="0.0104"/>
                                          </p:val>
                                        </p:tav>
                                        <p:tav tm="87640">
                                          <p:val>
                                            <p:fltVal val="0.0192"/>
                                          </p:val>
                                        </p:tav>
                                        <p:tav tm="88760">
                                          <p:val>
                                            <p:fltVal val="0.0235"/>
                                          </p:val>
                                        </p:tav>
                                        <p:tav tm="89890">
                                          <p:val>
                                            <p:fltVal val="0.0248"/>
                                          </p:val>
                                        </p:tav>
                                        <p:tav tm="91010">
                                          <p:val>
                                            <p:fltVal val="0.0249"/>
                                          </p:val>
                                        </p:tav>
                                        <p:tav tm="92130">
                                          <p:val>
                                            <p:fltVal val="0.0247"/>
                                          </p:val>
                                        </p:tav>
                                        <p:tav tm="93260">
                                          <p:val>
                                            <p:fltVal val="0.0234"/>
                                          </p:val>
                                        </p:tav>
                                        <p:tav tm="94380">
                                          <p:val>
                                            <p:fltVal val="0.0202"/>
                                          </p:val>
                                        </p:tav>
                                        <p:tav tm="95510">
                                          <p:val>
                                            <p:fltVal val="0.0143"/>
                                          </p:val>
                                        </p:tav>
                                        <p:tav tm="96630">
                                          <p:val>
                                            <p:fltVal val="0.0071"/>
                                          </p:val>
                                        </p:tav>
                                        <p:tav tm="97750">
                                          <p:val>
                                            <p:fltVal val="0.0027"/>
                                          </p:val>
                                        </p:tav>
                                        <p:tav tm="98880">
                                          <p:val>
                                            <p:fltVal val="0.0007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1120">
                                          <p:val>
                                            <p:fltVal val="1"/>
                                          </p:val>
                                        </p:tav>
                                        <p:tav tm="2250">
                                          <p:val>
                                            <p:fltVal val="1.0002"/>
                                          </p:val>
                                        </p:tav>
                                        <p:tav tm="3370">
                                          <p:val>
                                            <p:fltVal val="1.0009"/>
                                          </p:val>
                                        </p:tav>
                                        <p:tav tm="4490">
                                          <p:val>
                                            <p:fltVal val="1.0023"/>
                                          </p:val>
                                        </p:tav>
                                        <p:tav tm="5620">
                                          <p:val>
                                            <p:fltVal val="1.0046"/>
                                          </p:val>
                                        </p:tav>
                                        <p:tav tm="6740">
                                          <p:val>
                                            <p:fltVal val="1.008"/>
                                          </p:val>
                                        </p:tav>
                                        <p:tav tm="7870">
                                          <p:val>
                                            <p:fltVal val="1.0127"/>
                                          </p:val>
                                        </p:tav>
                                        <p:tav tm="8990">
                                          <p:val>
                                            <p:fltVal val="1.019"/>
                                          </p:val>
                                        </p:tav>
                                        <p:tav tm="10110">
                                          <p:val>
                                            <p:fltVal val="1.0271"/>
                                          </p:val>
                                        </p:tav>
                                        <p:tav tm="11240">
                                          <p:val>
                                            <p:fltVal val="1.0351"/>
                                          </p:val>
                                        </p:tav>
                                        <p:tav tm="12360">
                                          <p:val>
                                            <p:fltVal val="1.0414"/>
                                          </p:val>
                                        </p:tav>
                                        <p:tav tm="13480">
                                          <p:val>
                                            <p:fltVal val="1.046"/>
                                          </p:val>
                                        </p:tav>
                                        <p:tav tm="14610">
                                          <p:val>
                                            <p:fltVal val="1.0494"/>
                                          </p:val>
                                        </p:tav>
                                        <p:tav tm="15730">
                                          <p:val>
                                            <p:fltVal val="1.0516"/>
                                          </p:val>
                                        </p:tav>
                                        <p:tav tm="16850">
                                          <p:val>
                                            <p:fltVal val="1.053"/>
                                          </p:val>
                                        </p:tav>
                                        <p:tav tm="17980">
                                          <p:val>
                                            <p:fltVal val="1.0537"/>
                                          </p:val>
                                        </p:tav>
                                        <p:tav tm="19100">
                                          <p:val>
                                            <p:fltVal val="1.0539"/>
                                          </p:val>
                                        </p:tav>
                                        <p:tav tm="20220">
                                          <p:val>
                                            <p:fltVal val="1.054"/>
                                          </p:val>
                                        </p:tav>
                                        <p:tav tm="21350">
                                          <p:val>
                                            <p:fltVal val="1.0536"/>
                                          </p:val>
                                        </p:tav>
                                        <p:tav tm="22470">
                                          <p:val>
                                            <p:fltVal val="1.0515"/>
                                          </p:val>
                                        </p:tav>
                                        <p:tav tm="23600">
                                          <p:val>
                                            <p:fltVal val="1.0457"/>
                                          </p:val>
                                        </p:tav>
                                        <p:tav tm="24720">
                                          <p:val>
                                            <p:fltVal val="1.0344"/>
                                          </p:val>
                                        </p:tav>
                                        <p:tav tm="25840">
                                          <p:val>
                                            <p:fltVal val="1.0183"/>
                                          </p:val>
                                        </p:tav>
                                        <p:tav tm="26970">
                                          <p:val>
                                            <p:fltVal val="1.0076"/>
                                          </p:val>
                                        </p:tav>
                                        <p:tav tm="28090">
                                          <p:val>
                                            <p:fltVal val="1.0021"/>
                                          </p:val>
                                        </p:tav>
                                        <p:tav tm="29210">
                                          <p:val>
                                            <p:fltVal val="1.0002"/>
                                          </p:val>
                                        </p:tav>
                                        <p:tav tm="30340">
                                          <p:val>
                                            <p:fltVal val="1"/>
                                          </p:val>
                                        </p:tav>
                                        <p:tav tm="31460">
                                          <p:val>
                                            <p:fltVal val="1"/>
                                          </p:val>
                                        </p:tav>
                                        <p:tav tm="32580">
                                          <p:val>
                                            <p:fltVal val="1"/>
                                          </p:val>
                                        </p:tav>
                                        <p:tav tm="33710">
                                          <p:val>
                                            <p:fltVal val="1"/>
                                          </p:val>
                                        </p:tav>
                                        <p:tav tm="34830">
                                          <p:val>
                                            <p:fltVal val="1"/>
                                          </p:val>
                                        </p:tav>
                                        <p:tav tm="35960">
                                          <p:val>
                                            <p:fltVal val="1"/>
                                          </p:val>
                                        </p:tav>
                                        <p:tav tm="37080">
                                          <p:val>
                                            <p:fltVal val="1"/>
                                          </p:val>
                                        </p:tav>
                                        <p:tav tm="38200">
                                          <p:val>
                                            <p:fltVal val="1"/>
                                          </p:val>
                                        </p:tav>
                                        <p:tav tm="39330">
                                          <p:val>
                                            <p:fltVal val="1"/>
                                          </p:val>
                                        </p:tav>
                                        <p:tav tm="40450">
                                          <p:val>
                                            <p:fltVal val="1"/>
                                          </p:val>
                                        </p:tav>
                                        <p:tav tm="41570">
                                          <p:val>
                                            <p:fltVal val="1"/>
                                          </p:val>
                                        </p:tav>
                                        <p:tav tm="42700">
                                          <p:val>
                                            <p:fltVal val="1"/>
                                          </p:val>
                                        </p:tav>
                                        <p:tav tm="43820">
                                          <p:val>
                                            <p:fltVal val="1"/>
                                          </p:val>
                                        </p:tav>
                                        <p:tav tm="44940">
                                          <p:val>
                                            <p:fltVal val="1"/>
                                          </p:val>
                                        </p:tav>
                                        <p:tav tm="46070">
                                          <p:val>
                                            <p:fltVal val="1"/>
                                          </p:val>
                                        </p:tav>
                                        <p:tav tm="47190">
                                          <p:val>
                                            <p:fltVal val="1"/>
                                          </p:val>
                                        </p:tav>
                                        <p:tav tm="48310">
                                          <p:val>
                                            <p:fltVal val="1"/>
                                          </p:val>
                                        </p:tav>
                                        <p:tav tm="49440">
                                          <p:val>
                                            <p:fltVal val="1"/>
                                          </p:val>
                                        </p:tav>
                                        <p:tav tm="50560">
                                          <p:val>
                                            <p:fltVal val="1"/>
                                          </p:val>
                                        </p:tav>
                                        <p:tav tm="51690">
                                          <p:val>
                                            <p:fltVal val="1"/>
                                          </p:val>
                                        </p:tav>
                                        <p:tav tm="52810">
                                          <p:val>
                                            <p:fltVal val="1"/>
                                          </p:val>
                                        </p:tav>
                                        <p:tav tm="53930">
                                          <p:val>
                                            <p:fltVal val="1"/>
                                          </p:val>
                                        </p:tav>
                                        <p:tav tm="55060">
                                          <p:val>
                                            <p:fltVal val="1"/>
                                          </p:val>
                                        </p:tav>
                                        <p:tav tm="56180">
                                          <p:val>
                                            <p:fltVal val="1"/>
                                          </p:val>
                                        </p:tav>
                                        <p:tav tm="57300">
                                          <p:val>
                                            <p:fltVal val="1"/>
                                          </p:val>
                                        </p:tav>
                                        <p:tav tm="58430">
                                          <p:val>
                                            <p:fltVal val="1"/>
                                          </p:val>
                                        </p:tav>
                                        <p:tav tm="59550">
                                          <p:val>
                                            <p:fltVal val="1"/>
                                          </p:val>
                                        </p:tav>
                                        <p:tav tm="60670">
                                          <p:val>
                                            <p:fltVal val="1"/>
                                          </p:val>
                                        </p:tav>
                                        <p:tav tm="61800">
                                          <p:val>
                                            <p:fltVal val="1"/>
                                          </p:val>
                                        </p:tav>
                                        <p:tav tm="62920">
                                          <p:val>
                                            <p:fltVal val="1"/>
                                          </p:val>
                                        </p:tav>
                                        <p:tav tm="64040">
                                          <p:val>
                                            <p:fltVal val="1"/>
                                          </p:val>
                                        </p:tav>
                                        <p:tav tm="65170">
                                          <p:val>
                                            <p:fltVal val="1"/>
                                          </p:val>
                                        </p:tav>
                                        <p:tav tm="66290">
                                          <p:val>
                                            <p:fltVal val="1"/>
                                          </p:val>
                                        </p:tav>
                                        <p:tav tm="67420">
                                          <p:val>
                                            <p:fltVal val="1"/>
                                          </p:val>
                                        </p:tav>
                                        <p:tav tm="68540">
                                          <p:val>
                                            <p:fltVal val="1.0006"/>
                                          </p:val>
                                        </p:tav>
                                        <p:tav tm="69660">
                                          <p:val>
                                            <p:fltVal val="1.0024"/>
                                          </p:val>
                                        </p:tav>
                                        <p:tav tm="70790">
                                          <p:val>
                                            <p:fltVal val="1.006"/>
                                          </p:val>
                                        </p:tav>
                                        <p:tav tm="71910">
                                          <p:val>
                                            <p:fltVal val="1.0121"/>
                                          </p:val>
                                        </p:tav>
                                        <p:tav tm="73030">
                                          <p:val>
                                            <p:fltVal val="1.0213"/>
                                          </p:val>
                                        </p:tav>
                                        <p:tav tm="74160">
                                          <p:val>
                                            <p:fltVal val="1.0331"/>
                                          </p:val>
                                        </p:tav>
                                        <p:tav tm="75280">
                                          <p:val>
                                            <p:fltVal val="1.0422"/>
                                          </p:val>
                                        </p:tav>
                                        <p:tav tm="76400">
                                          <p:val>
                                            <p:fltVal val="1.0482"/>
                                          </p:val>
                                        </p:tav>
                                        <p:tav tm="77530">
                                          <p:val>
                                            <p:fltVal val="1.0516"/>
                                          </p:val>
                                        </p:tav>
                                        <p:tav tm="78650">
                                          <p:val>
                                            <p:fltVal val="1.0534"/>
                                          </p:val>
                                        </p:tav>
                                        <p:tav tm="79780">
                                          <p:val>
                                            <p:fltVal val="1.0539"/>
                                          </p:val>
                                        </p:tav>
                                        <p:tav tm="80900">
                                          <p:val>
                                            <p:fltVal val="1.0539"/>
                                          </p:val>
                                        </p:tav>
                                        <p:tav tm="82020">
                                          <p:val>
                                            <p:fltVal val="1.0534"/>
                                          </p:val>
                                        </p:tav>
                                        <p:tav tm="83150">
                                          <p:val>
                                            <p:fltVal val="1.0506"/>
                                          </p:val>
                                        </p:tav>
                                        <p:tav tm="84270">
                                          <p:val>
                                            <p:fltVal val="1.0439"/>
                                          </p:val>
                                        </p:tav>
                                        <p:tav tm="85390">
                                          <p:val>
                                            <p:fltVal val="1.0312"/>
                                          </p:val>
                                        </p:tav>
                                        <p:tav tm="86520">
                                          <p:val>
                                            <p:fltVal val="1.0156"/>
                                          </p:val>
                                        </p:tav>
                                        <p:tav tm="87640">
                                          <p:val>
                                            <p:fltVal val="1.0061"/>
                                          </p:val>
                                        </p:tav>
                                        <p:tav tm="88760">
                                          <p:val>
                                            <p:fltVal val="1.0015"/>
                                          </p:val>
                                        </p:tav>
                                        <p:tav tm="89890">
                                          <p:val>
                                            <p:fltVal val="1.0001"/>
                                          </p:val>
                                        </p:tav>
                                        <p:tav tm="91010">
                                          <p:val>
                                            <p:fltVal val="1"/>
                                          </p:val>
                                        </p:tav>
                                        <p:tav tm="92130">
                                          <p:val>
                                            <p:fltVal val="1"/>
                                          </p:val>
                                        </p:tav>
                                        <p:tav tm="93260">
                                          <p:val>
                                            <p:fltVal val="1"/>
                                          </p:val>
                                        </p:tav>
                                        <p:tav tm="94380">
                                          <p:val>
                                            <p:fltVal val="1"/>
                                          </p:val>
                                        </p:tav>
                                        <p:tav tm="95510">
                                          <p:val>
                                            <p:fltVal val="1"/>
                                          </p:val>
                                        </p:tav>
                                        <p:tav tm="96630">
                                          <p:val>
                                            <p:fltVal val="1"/>
                                          </p:val>
                                        </p:tav>
                                        <p:tav tm="97750">
                                          <p:val>
                                            <p:fltVal val="1"/>
                                          </p:val>
                                        </p:tav>
                                        <p:tav tm="98880">
                                          <p:val>
                                            <p:fltVal val="1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1120">
                                          <p:val>
                                            <p:fltVal val="0.9999"/>
                                          </p:val>
                                        </p:tav>
                                        <p:tav tm="2250">
                                          <p:val>
                                            <p:fltVal val="0.9994"/>
                                          </p:val>
                                        </p:tav>
                                        <p:tav tm="3370">
                                          <p:val>
                                            <p:fltVal val="0.9981"/>
                                          </p:val>
                                        </p:tav>
                                        <p:tav tm="4490">
                                          <p:val>
                                            <p:fltVal val="0.9955"/>
                                          </p:val>
                                        </p:tav>
                                        <p:tav tm="5620">
                                          <p:val>
                                            <p:fltVal val="0.9913"/>
                                          </p:val>
                                        </p:tav>
                                        <p:tav tm="6740">
                                          <p:val>
                                            <p:fltVal val="0.985"/>
                                          </p:val>
                                        </p:tav>
                                        <p:tav tm="7870">
                                          <p:val>
                                            <p:fltVal val="0.9763"/>
                                          </p:val>
                                        </p:tav>
                                        <p:tav tm="8990">
                                          <p:val>
                                            <p:fltVal val="0.9646"/>
                                          </p:val>
                                        </p:tav>
                                        <p:tav tm="10110">
                                          <p:val>
                                            <p:fltVal val="0.9497"/>
                                          </p:val>
                                        </p:tav>
                                        <p:tav tm="11240">
                                          <p:val>
                                            <p:fltVal val="0.9348"/>
                                          </p:val>
                                        </p:tav>
                                        <p:tav tm="12360">
                                          <p:val>
                                            <p:fltVal val="0.9232"/>
                                          </p:val>
                                        </p:tav>
                                        <p:tav tm="13480">
                                          <p:val>
                                            <p:fltVal val="0.9146"/>
                                          </p:val>
                                        </p:tav>
                                        <p:tav tm="14610">
                                          <p:val>
                                            <p:fltVal val="0.9084"/>
                                          </p:val>
                                        </p:tav>
                                        <p:tav tm="15730">
                                          <p:val>
                                            <p:fltVal val="0.9042"/>
                                          </p:val>
                                        </p:tav>
                                        <p:tav tm="16850">
                                          <p:val>
                                            <p:fltVal val="0.9017"/>
                                          </p:val>
                                        </p:tav>
                                        <p:tav tm="17980">
                                          <p:val>
                                            <p:fltVal val="0.9005"/>
                                          </p:val>
                                        </p:tav>
                                        <p:tav tm="19100">
                                          <p:val>
                                            <p:fltVal val="0.9"/>
                                          </p:val>
                                        </p:tav>
                                        <p:tav tm="20220">
                                          <p:val>
                                            <p:fltVal val="0.8999"/>
                                          </p:val>
                                        </p:tav>
                                        <p:tav tm="21350">
                                          <p:val>
                                            <p:fltVal val="0.9006"/>
                                          </p:val>
                                        </p:tav>
                                        <p:tav tm="22470">
                                          <p:val>
                                            <p:fltVal val="0.9046"/>
                                          </p:val>
                                        </p:tav>
                                        <p:tav tm="23600">
                                          <p:val>
                                            <p:fltVal val="0.9153"/>
                                          </p:val>
                                        </p:tav>
                                        <p:tav tm="24720">
                                          <p:val>
                                            <p:fltVal val="0.9362"/>
                                          </p:val>
                                        </p:tav>
                                        <p:tav tm="25840">
                                          <p:val>
                                            <p:fltVal val="0.9659"/>
                                          </p:val>
                                        </p:tav>
                                        <p:tav tm="26970">
                                          <p:val>
                                            <p:fltVal val="0.9858"/>
                                          </p:val>
                                        </p:tav>
                                        <p:tav tm="28090">
                                          <p:val>
                                            <p:fltVal val="0.9959"/>
                                          </p:val>
                                        </p:tav>
                                        <p:tav tm="29210">
                                          <p:val>
                                            <p:fltVal val="0.9995"/>
                                          </p:val>
                                        </p:tav>
                                        <p:tav tm="30340">
                                          <p:val>
                                            <p:fltVal val="1"/>
                                          </p:val>
                                        </p:tav>
                                        <p:tav tm="31460">
                                          <p:val>
                                            <p:fltVal val="1"/>
                                          </p:val>
                                        </p:tav>
                                        <p:tav tm="32580">
                                          <p:val>
                                            <p:fltVal val="1"/>
                                          </p:val>
                                        </p:tav>
                                        <p:tav tm="33710">
                                          <p:val>
                                            <p:fltVal val="1"/>
                                          </p:val>
                                        </p:tav>
                                        <p:tav tm="34830">
                                          <p:val>
                                            <p:fltVal val="1"/>
                                          </p:val>
                                        </p:tav>
                                        <p:tav tm="35960">
                                          <p:val>
                                            <p:fltVal val="1"/>
                                          </p:val>
                                        </p:tav>
                                        <p:tav tm="37080">
                                          <p:val>
                                            <p:fltVal val="1"/>
                                          </p:val>
                                        </p:tav>
                                        <p:tav tm="38200">
                                          <p:val>
                                            <p:fltVal val="1"/>
                                          </p:val>
                                        </p:tav>
                                        <p:tav tm="39330">
                                          <p:val>
                                            <p:fltVal val="1"/>
                                          </p:val>
                                        </p:tav>
                                        <p:tav tm="40450">
                                          <p:val>
                                            <p:fltVal val="1"/>
                                          </p:val>
                                        </p:tav>
                                        <p:tav tm="41570">
                                          <p:val>
                                            <p:fltVal val="1"/>
                                          </p:val>
                                        </p:tav>
                                        <p:tav tm="42700">
                                          <p:val>
                                            <p:fltVal val="1"/>
                                          </p:val>
                                        </p:tav>
                                        <p:tav tm="43820">
                                          <p:val>
                                            <p:fltVal val="1"/>
                                          </p:val>
                                        </p:tav>
                                        <p:tav tm="44940">
                                          <p:val>
                                            <p:fltVal val="1"/>
                                          </p:val>
                                        </p:tav>
                                        <p:tav tm="46070">
                                          <p:val>
                                            <p:fltVal val="1"/>
                                          </p:val>
                                        </p:tav>
                                        <p:tav tm="47190">
                                          <p:val>
                                            <p:fltVal val="1"/>
                                          </p:val>
                                        </p:tav>
                                        <p:tav tm="48310">
                                          <p:val>
                                            <p:fltVal val="1"/>
                                          </p:val>
                                        </p:tav>
                                        <p:tav tm="49440">
                                          <p:val>
                                            <p:fltVal val="1"/>
                                          </p:val>
                                        </p:tav>
                                        <p:tav tm="50560">
                                          <p:val>
                                            <p:fltVal val="1"/>
                                          </p:val>
                                        </p:tav>
                                        <p:tav tm="51690">
                                          <p:val>
                                            <p:fltVal val="1"/>
                                          </p:val>
                                        </p:tav>
                                        <p:tav tm="52810">
                                          <p:val>
                                            <p:fltVal val="1"/>
                                          </p:val>
                                        </p:tav>
                                        <p:tav tm="53930">
                                          <p:val>
                                            <p:fltVal val="1"/>
                                          </p:val>
                                        </p:tav>
                                        <p:tav tm="55060">
                                          <p:val>
                                            <p:fltVal val="1"/>
                                          </p:val>
                                        </p:tav>
                                        <p:tav tm="56180">
                                          <p:val>
                                            <p:fltVal val="1"/>
                                          </p:val>
                                        </p:tav>
                                        <p:tav tm="57300">
                                          <p:val>
                                            <p:fltVal val="1"/>
                                          </p:val>
                                        </p:tav>
                                        <p:tav tm="58430">
                                          <p:val>
                                            <p:fltVal val="1"/>
                                          </p:val>
                                        </p:tav>
                                        <p:tav tm="59550">
                                          <p:val>
                                            <p:fltVal val="1"/>
                                          </p:val>
                                        </p:tav>
                                        <p:tav tm="60670">
                                          <p:val>
                                            <p:fltVal val="1"/>
                                          </p:val>
                                        </p:tav>
                                        <p:tav tm="61800">
                                          <p:val>
                                            <p:fltVal val="1"/>
                                          </p:val>
                                        </p:tav>
                                        <p:tav tm="62920">
                                          <p:val>
                                            <p:fltVal val="1"/>
                                          </p:val>
                                        </p:tav>
                                        <p:tav tm="64040">
                                          <p:val>
                                            <p:fltVal val="1"/>
                                          </p:val>
                                        </p:tav>
                                        <p:tav tm="65170">
                                          <p:val>
                                            <p:fltVal val="1"/>
                                          </p:val>
                                        </p:tav>
                                        <p:tav tm="66290">
                                          <p:val>
                                            <p:fltVal val="1"/>
                                          </p:val>
                                        </p:tav>
                                        <p:tav tm="67420">
                                          <p:val>
                                            <p:fltVal val="0.9998"/>
                                          </p:val>
                                        </p:tav>
                                        <p:tav tm="68540">
                                          <p:val>
                                            <p:fltVal val="0.9987"/>
                                          </p:val>
                                        </p:tav>
                                        <p:tav tm="69660">
                                          <p:val>
                                            <p:fltVal val="0.9955"/>
                                          </p:val>
                                        </p:tav>
                                        <p:tav tm="70790">
                                          <p:val>
                                            <p:fltVal val="0.9888"/>
                                          </p:val>
                                        </p:tav>
                                        <p:tav tm="71910">
                                          <p:val>
                                            <p:fltVal val="0.9775"/>
                                          </p:val>
                                        </p:tav>
                                        <p:tav tm="73030">
                                          <p:val>
                                            <p:fltVal val="0.9605"/>
                                          </p:val>
                                        </p:tav>
                                        <p:tav tm="74160">
                                          <p:val>
                                            <p:fltVal val="0.9385"/>
                                          </p:val>
                                        </p:tav>
                                        <p:tav tm="75280">
                                          <p:val>
                                            <p:fltVal val="0.9217"/>
                                          </p:val>
                                        </p:tav>
                                        <p:tav tm="76400">
                                          <p:val>
                                            <p:fltVal val="0.9107"/>
                                          </p:val>
                                        </p:tav>
                                        <p:tav tm="77530">
                                          <p:val>
                                            <p:fltVal val="0.9042"/>
                                          </p:val>
                                        </p:tav>
                                        <p:tav tm="78650">
                                          <p:val>
                                            <p:fltVal val="0.901"/>
                                          </p:val>
                                        </p:tav>
                                        <p:tav tm="79780">
                                          <p:val>
                                            <p:fltVal val="0.9"/>
                                          </p:val>
                                        </p:tav>
                                        <p:tav tm="80900">
                                          <p:val>
                                            <p:fltVal val="0.9"/>
                                          </p:val>
                                        </p:tav>
                                        <p:tav tm="82020">
                                          <p:val>
                                            <p:fltVal val="0.901"/>
                                          </p:val>
                                        </p:tav>
                                        <p:tav tm="83150">
                                          <p:val>
                                            <p:fltVal val="0.9061"/>
                                          </p:val>
                                        </p:tav>
                                        <p:tav tm="84270">
                                          <p:val>
                                            <p:fltVal val="0.9186"/>
                                          </p:val>
                                        </p:tav>
                                        <p:tav tm="85390">
                                          <p:val>
                                            <p:fltVal val="0.942"/>
                                          </p:val>
                                        </p:tav>
                                        <p:tav tm="86520">
                                          <p:val>
                                            <p:fltVal val="0.9709"/>
                                          </p:val>
                                        </p:tav>
                                        <p:tav tm="87640">
                                          <p:val>
                                            <p:fltVal val="0.9885"/>
                                          </p:val>
                                        </p:tav>
                                        <p:tav tm="88760">
                                          <p:val>
                                            <p:fltVal val="0.997"/>
                                          </p:val>
                                        </p:tav>
                                        <p:tav tm="89890">
                                          <p:val>
                                            <p:fltVal val="0.9997"/>
                                          </p:val>
                                        </p:tav>
                                        <p:tav tm="91010">
                                          <p:val>
                                            <p:fltVal val="1"/>
                                          </p:val>
                                        </p:tav>
                                        <p:tav tm="92130">
                                          <p:val>
                                            <p:fltVal val="1"/>
                                          </p:val>
                                        </p:tav>
                                        <p:tav tm="93260">
                                          <p:val>
                                            <p:fltVal val="1"/>
                                          </p:val>
                                        </p:tav>
                                        <p:tav tm="94380">
                                          <p:val>
                                            <p:fltVal val="1"/>
                                          </p:val>
                                        </p:tav>
                                        <p:tav tm="95510">
                                          <p:val>
                                            <p:fltVal val="1"/>
                                          </p:val>
                                        </p:tav>
                                        <p:tav tm="96630">
                                          <p:val>
                                            <p:fltVal val="1"/>
                                          </p:val>
                                        </p:tav>
                                        <p:tav tm="97750">
                                          <p:val>
                                            <p:fltVal val="1"/>
                                          </p:val>
                                        </p:tav>
                                        <p:tav tm="98880">
                                          <p:val>
                                            <p:fltVal val="1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1120">
                                          <p:val>
                                            <p:fltVal val="1"/>
                                          </p:val>
                                        </p:tav>
                                        <p:tav tm="2250">
                                          <p:val>
                                            <p:fltVal val="1.0002"/>
                                          </p:val>
                                        </p:tav>
                                        <p:tav tm="3370">
                                          <p:val>
                                            <p:fltVal val="1.0009"/>
                                          </p:val>
                                        </p:tav>
                                        <p:tav tm="4490">
                                          <p:val>
                                            <p:fltVal val="1.0023"/>
                                          </p:val>
                                        </p:tav>
                                        <p:tav tm="5620">
                                          <p:val>
                                            <p:fltVal val="1.0046"/>
                                          </p:val>
                                        </p:tav>
                                        <p:tav tm="6740">
                                          <p:val>
                                            <p:fltVal val="1.008"/>
                                          </p:val>
                                        </p:tav>
                                        <p:tav tm="7870">
                                          <p:val>
                                            <p:fltVal val="1.0127"/>
                                          </p:val>
                                        </p:tav>
                                        <p:tav tm="8990">
                                          <p:val>
                                            <p:fltVal val="1.019"/>
                                          </p:val>
                                        </p:tav>
                                        <p:tav tm="10110">
                                          <p:val>
                                            <p:fltVal val="1.0271"/>
                                          </p:val>
                                        </p:tav>
                                        <p:tav tm="11240">
                                          <p:val>
                                            <p:fltVal val="1.0351"/>
                                          </p:val>
                                        </p:tav>
                                        <p:tav tm="12360">
                                          <p:val>
                                            <p:fltVal val="1.0414"/>
                                          </p:val>
                                        </p:tav>
                                        <p:tav tm="13480">
                                          <p:val>
                                            <p:fltVal val="1.046"/>
                                          </p:val>
                                        </p:tav>
                                        <p:tav tm="14610">
                                          <p:val>
                                            <p:fltVal val="1.0494"/>
                                          </p:val>
                                        </p:tav>
                                        <p:tav tm="15730">
                                          <p:val>
                                            <p:fltVal val="1.0516"/>
                                          </p:val>
                                        </p:tav>
                                        <p:tav tm="16850">
                                          <p:val>
                                            <p:fltVal val="1.053"/>
                                          </p:val>
                                        </p:tav>
                                        <p:tav tm="17980">
                                          <p:val>
                                            <p:fltVal val="1.0537"/>
                                          </p:val>
                                        </p:tav>
                                        <p:tav tm="19100">
                                          <p:val>
                                            <p:fltVal val="1.0539"/>
                                          </p:val>
                                        </p:tav>
                                        <p:tav tm="20220">
                                          <p:val>
                                            <p:fltVal val="1.054"/>
                                          </p:val>
                                        </p:tav>
                                        <p:tav tm="21350">
                                          <p:val>
                                            <p:fltVal val="1.0536"/>
                                          </p:val>
                                        </p:tav>
                                        <p:tav tm="22470">
                                          <p:val>
                                            <p:fltVal val="1.0515"/>
                                          </p:val>
                                        </p:tav>
                                        <p:tav tm="23600">
                                          <p:val>
                                            <p:fltVal val="1.0457"/>
                                          </p:val>
                                        </p:tav>
                                        <p:tav tm="24720">
                                          <p:val>
                                            <p:fltVal val="1.0344"/>
                                          </p:val>
                                        </p:tav>
                                        <p:tav tm="25840">
                                          <p:val>
                                            <p:fltVal val="1.0183"/>
                                          </p:val>
                                        </p:tav>
                                        <p:tav tm="26970">
                                          <p:val>
                                            <p:fltVal val="1.0076"/>
                                          </p:val>
                                        </p:tav>
                                        <p:tav tm="28090">
                                          <p:val>
                                            <p:fltVal val="1.0021"/>
                                          </p:val>
                                        </p:tav>
                                        <p:tav tm="29210">
                                          <p:val>
                                            <p:fltVal val="1.0002"/>
                                          </p:val>
                                        </p:tav>
                                        <p:tav tm="30340">
                                          <p:val>
                                            <p:fltVal val="1"/>
                                          </p:val>
                                        </p:tav>
                                        <p:tav tm="31460">
                                          <p:val>
                                            <p:fltVal val="1"/>
                                          </p:val>
                                        </p:tav>
                                        <p:tav tm="32580">
                                          <p:val>
                                            <p:fltVal val="1"/>
                                          </p:val>
                                        </p:tav>
                                        <p:tav tm="33710">
                                          <p:val>
                                            <p:fltVal val="1"/>
                                          </p:val>
                                        </p:tav>
                                        <p:tav tm="34830">
                                          <p:val>
                                            <p:fltVal val="1"/>
                                          </p:val>
                                        </p:tav>
                                        <p:tav tm="35960">
                                          <p:val>
                                            <p:fltVal val="1"/>
                                          </p:val>
                                        </p:tav>
                                        <p:tav tm="37080">
                                          <p:val>
                                            <p:fltVal val="1"/>
                                          </p:val>
                                        </p:tav>
                                        <p:tav tm="38200">
                                          <p:val>
                                            <p:fltVal val="1"/>
                                          </p:val>
                                        </p:tav>
                                        <p:tav tm="39330">
                                          <p:val>
                                            <p:fltVal val="1"/>
                                          </p:val>
                                        </p:tav>
                                        <p:tav tm="40450">
                                          <p:val>
                                            <p:fltVal val="1"/>
                                          </p:val>
                                        </p:tav>
                                        <p:tav tm="41570">
                                          <p:val>
                                            <p:fltVal val="1"/>
                                          </p:val>
                                        </p:tav>
                                        <p:tav tm="42700">
                                          <p:val>
                                            <p:fltVal val="1"/>
                                          </p:val>
                                        </p:tav>
                                        <p:tav tm="43820">
                                          <p:val>
                                            <p:fltVal val="1"/>
                                          </p:val>
                                        </p:tav>
                                        <p:tav tm="44940">
                                          <p:val>
                                            <p:fltVal val="1"/>
                                          </p:val>
                                        </p:tav>
                                        <p:tav tm="46070">
                                          <p:val>
                                            <p:fltVal val="1"/>
                                          </p:val>
                                        </p:tav>
                                        <p:tav tm="47190">
                                          <p:val>
                                            <p:fltVal val="1"/>
                                          </p:val>
                                        </p:tav>
                                        <p:tav tm="48310">
                                          <p:val>
                                            <p:fltVal val="1"/>
                                          </p:val>
                                        </p:tav>
                                        <p:tav tm="49440">
                                          <p:val>
                                            <p:fltVal val="1"/>
                                          </p:val>
                                        </p:tav>
                                        <p:tav tm="50560">
                                          <p:val>
                                            <p:fltVal val="1"/>
                                          </p:val>
                                        </p:tav>
                                        <p:tav tm="51690">
                                          <p:val>
                                            <p:fltVal val="1"/>
                                          </p:val>
                                        </p:tav>
                                        <p:tav tm="52810">
                                          <p:val>
                                            <p:fltVal val="1"/>
                                          </p:val>
                                        </p:tav>
                                        <p:tav tm="53930">
                                          <p:val>
                                            <p:fltVal val="1"/>
                                          </p:val>
                                        </p:tav>
                                        <p:tav tm="55060">
                                          <p:val>
                                            <p:fltVal val="1"/>
                                          </p:val>
                                        </p:tav>
                                        <p:tav tm="56180">
                                          <p:val>
                                            <p:fltVal val="1"/>
                                          </p:val>
                                        </p:tav>
                                        <p:tav tm="57300">
                                          <p:val>
                                            <p:fltVal val="1"/>
                                          </p:val>
                                        </p:tav>
                                        <p:tav tm="58430">
                                          <p:val>
                                            <p:fltVal val="1"/>
                                          </p:val>
                                        </p:tav>
                                        <p:tav tm="59550">
                                          <p:val>
                                            <p:fltVal val="1"/>
                                          </p:val>
                                        </p:tav>
                                        <p:tav tm="60670">
                                          <p:val>
                                            <p:fltVal val="1"/>
                                          </p:val>
                                        </p:tav>
                                        <p:tav tm="61800">
                                          <p:val>
                                            <p:fltVal val="1"/>
                                          </p:val>
                                        </p:tav>
                                        <p:tav tm="62920">
                                          <p:val>
                                            <p:fltVal val="1"/>
                                          </p:val>
                                        </p:tav>
                                        <p:tav tm="64040">
                                          <p:val>
                                            <p:fltVal val="1"/>
                                          </p:val>
                                        </p:tav>
                                        <p:tav tm="65170">
                                          <p:val>
                                            <p:fltVal val="1"/>
                                          </p:val>
                                        </p:tav>
                                        <p:tav tm="66290">
                                          <p:val>
                                            <p:fltVal val="1"/>
                                          </p:val>
                                        </p:tav>
                                        <p:tav tm="67420">
                                          <p:val>
                                            <p:fltVal val="1"/>
                                          </p:val>
                                        </p:tav>
                                        <p:tav tm="68540">
                                          <p:val>
                                            <p:fltVal val="1.0006"/>
                                          </p:val>
                                        </p:tav>
                                        <p:tav tm="69660">
                                          <p:val>
                                            <p:fltVal val="1.0024"/>
                                          </p:val>
                                        </p:tav>
                                        <p:tav tm="70790">
                                          <p:val>
                                            <p:fltVal val="1.006"/>
                                          </p:val>
                                        </p:tav>
                                        <p:tav tm="71910">
                                          <p:val>
                                            <p:fltVal val="1.0121"/>
                                          </p:val>
                                        </p:tav>
                                        <p:tav tm="73030">
                                          <p:val>
                                            <p:fltVal val="1.0213"/>
                                          </p:val>
                                        </p:tav>
                                        <p:tav tm="74160">
                                          <p:val>
                                            <p:fltVal val="1.0331"/>
                                          </p:val>
                                        </p:tav>
                                        <p:tav tm="75280">
                                          <p:val>
                                            <p:fltVal val="1.0422"/>
                                          </p:val>
                                        </p:tav>
                                        <p:tav tm="76400">
                                          <p:val>
                                            <p:fltVal val="1.0482"/>
                                          </p:val>
                                        </p:tav>
                                        <p:tav tm="77530">
                                          <p:val>
                                            <p:fltVal val="1.0516"/>
                                          </p:val>
                                        </p:tav>
                                        <p:tav tm="78650">
                                          <p:val>
                                            <p:fltVal val="1.0534"/>
                                          </p:val>
                                        </p:tav>
                                        <p:tav tm="79780">
                                          <p:val>
                                            <p:fltVal val="1.0539"/>
                                          </p:val>
                                        </p:tav>
                                        <p:tav tm="80900">
                                          <p:val>
                                            <p:fltVal val="1.0539"/>
                                          </p:val>
                                        </p:tav>
                                        <p:tav tm="82020">
                                          <p:val>
                                            <p:fltVal val="1.0534"/>
                                          </p:val>
                                        </p:tav>
                                        <p:tav tm="83150">
                                          <p:val>
                                            <p:fltVal val="1.0506"/>
                                          </p:val>
                                        </p:tav>
                                        <p:tav tm="84270">
                                          <p:val>
                                            <p:fltVal val="1.0439"/>
                                          </p:val>
                                        </p:tav>
                                        <p:tav tm="85390">
                                          <p:val>
                                            <p:fltVal val="1.0312"/>
                                          </p:val>
                                        </p:tav>
                                        <p:tav tm="86520">
                                          <p:val>
                                            <p:fltVal val="1.0156"/>
                                          </p:val>
                                        </p:tav>
                                        <p:tav tm="87640">
                                          <p:val>
                                            <p:fltVal val="1.0061"/>
                                          </p:val>
                                        </p:tav>
                                        <p:tav tm="88760">
                                          <p:val>
                                            <p:fltVal val="1.0015"/>
                                          </p:val>
                                        </p:tav>
                                        <p:tav tm="89890">
                                          <p:val>
                                            <p:fltVal val="1.0001"/>
                                          </p:val>
                                        </p:tav>
                                        <p:tav tm="91010">
                                          <p:val>
                                            <p:fltVal val="1"/>
                                          </p:val>
                                        </p:tav>
                                        <p:tav tm="92130">
                                          <p:val>
                                            <p:fltVal val="1"/>
                                          </p:val>
                                        </p:tav>
                                        <p:tav tm="93260">
                                          <p:val>
                                            <p:fltVal val="1"/>
                                          </p:val>
                                        </p:tav>
                                        <p:tav tm="94380">
                                          <p:val>
                                            <p:fltVal val="1"/>
                                          </p:val>
                                        </p:tav>
                                        <p:tav tm="95510">
                                          <p:val>
                                            <p:fltVal val="1"/>
                                          </p:val>
                                        </p:tav>
                                        <p:tav tm="96630">
                                          <p:val>
                                            <p:fltVal val="1"/>
                                          </p:val>
                                        </p:tav>
                                        <p:tav tm="97750">
                                          <p:val>
                                            <p:fltVal val="1"/>
                                          </p:val>
                                        </p:tav>
                                        <p:tav tm="98880">
                                          <p:val>
                                            <p:fltVal val="1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0" presetClass="entr" presetSubtype="1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sum"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3d.view.rotation.y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20"/>
                                          </p:val>
                                        </p:tav>
                                        <p:tav tm="3330">
                                          <p:val>
                                            <p:fltVal val="-19.9349"/>
                                          </p:val>
                                        </p:tav>
                                        <p:tav tm="6660">
                                          <p:val>
                                            <p:fltVal val="-19.7456"/>
                                          </p:val>
                                        </p:tav>
                                        <p:tav tm="9990">
                                          <p:val>
                                            <p:fltVal val="-19.441"/>
                                          </p:val>
                                        </p:tav>
                                        <p:tav tm="13320">
                                          <p:val>
                                            <p:fltVal val="-19.0299"/>
                                          </p:val>
                                        </p:tav>
                                        <p:tav tm="16650">
                                          <p:val>
                                            <p:fltVal val="-18.5212"/>
                                          </p:val>
                                        </p:tav>
                                        <p:tav tm="19970">
                                          <p:val>
                                            <p:fltVal val="-17.9257"/>
                                          </p:val>
                                        </p:tav>
                                        <p:tav tm="23290">
                                          <p:val>
                                            <p:fltVal val="-17.2507"/>
                                          </p:val>
                                        </p:tav>
                                        <p:tav tm="26620">
                                          <p:val>
                                            <p:fltVal val="-16.5027"/>
                                          </p:val>
                                        </p:tav>
                                        <p:tav tm="29950">
                                          <p:val>
                                            <p:fltVal val="-15.6925"/>
                                          </p:val>
                                        </p:tav>
                                        <p:tav tm="33280">
                                          <p:val>
                                            <p:fltVal val="-14.829"/>
                                          </p:val>
                                        </p:tav>
                                        <p:tav tm="36610">
                                          <p:val>
                                            <p:fltVal val="-13.9209"/>
                                          </p:val>
                                        </p:tav>
                                        <p:tav tm="39940">
                                          <p:val>
                                            <p:fltVal val="-12.9772"/>
                                          </p:val>
                                        </p:tav>
                                        <p:tav tm="43270">
                                          <p:val>
                                            <p:fltVal val="-12.0068"/>
                                          </p:val>
                                        </p:tav>
                                        <p:tav tm="46600">
                                          <p:val>
                                            <p:fltVal val="-11.0184"/>
                                          </p:val>
                                        </p:tav>
                                        <p:tav tm="49930">
                                          <p:val>
                                            <p:fltVal val="-10.0209"/>
                                          </p:val>
                                        </p:tav>
                                        <p:tav tm="53250">
                                          <p:val>
                                            <p:fltVal val="-9.0263"/>
                                          </p:val>
                                        </p:tav>
                                        <p:tav tm="56580">
                                          <p:val>
                                            <p:fltVal val="-8.0373"/>
                                          </p:val>
                                        </p:tav>
                                        <p:tav tm="59900">
                                          <p:val>
                                            <p:fltVal val="-7.0688"/>
                                          </p:val>
                                        </p:tav>
                                        <p:tav tm="63220">
                                          <p:val>
                                            <p:fltVal val="-6.1264"/>
                                          </p:val>
                                        </p:tav>
                                        <p:tav tm="66540">
                                          <p:val>
                                            <p:fltVal val="-5.2189"/>
                                          </p:val>
                                        </p:tav>
                                        <p:tav tm="69870">
                                          <p:val>
                                            <p:fltVal val="-4.3528"/>
                                          </p:val>
                                        </p:tav>
                                        <p:tav tm="73190">
                                          <p:val>
                                            <p:fltVal val="-3.5418"/>
                                          </p:val>
                                        </p:tav>
                                        <p:tav tm="76510">
                                          <p:val>
                                            <p:fltVal val="-2.7922"/>
                                          </p:val>
                                        </p:tav>
                                        <p:tav tm="79830">
                                          <p:val>
                                            <p:fltVal val="-2.1127"/>
                                          </p:val>
                                        </p:tav>
                                        <p:tav tm="83160">
                                          <p:val>
                                            <p:fltVal val="-1.5104"/>
                                          </p:val>
                                        </p:tav>
                                        <p:tav tm="86480">
                                          <p:val>
                                            <p:fltVal val="-0.9978"/>
                                          </p:val>
                                        </p:tav>
                                        <p:tav tm="89800">
                                          <p:val>
                                            <p:fltVal val="-0.5817"/>
                                          </p:val>
                                        </p:tav>
                                        <p:tav tm="93120">
                                          <p:val>
                                            <p:fltVal val="-0.2709"/>
                                          </p:val>
                                        </p:tav>
                                        <p:tav tm="96450">
                                          <p:val>
                                            <p:fltVal val="-0.0738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9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sum"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3d.object.rotation.y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120">
                                          <p:val>
                                            <p:fltVal val="-0.0012"/>
                                          </p:val>
                                        </p:tav>
                                        <p:tav tm="2250">
                                          <p:val>
                                            <p:fltVal val="-0.0098"/>
                                          </p:val>
                                        </p:tav>
                                        <p:tav tm="3370">
                                          <p:val>
                                            <p:fltVal val="-0.033"/>
                                          </p:val>
                                        </p:tav>
                                        <p:tav tm="4490">
                                          <p:val>
                                            <p:fltVal val="-0.0789"/>
                                          </p:val>
                                        </p:tav>
                                        <p:tav tm="5620">
                                          <p:val>
                                            <p:fltVal val="-0.1548"/>
                                          </p:val>
                                        </p:tav>
                                        <p:tav tm="6740">
                                          <p:val>
                                            <p:fltVal val="-0.267"/>
                                          </p:val>
                                        </p:tav>
                                        <p:tav tm="7870">
                                          <p:val>
                                            <p:fltVal val="-0.4235"/>
                                          </p:val>
                                        </p:tav>
                                        <p:tav tm="8990">
                                          <p:val>
                                            <p:fltVal val="-0.6337"/>
                                          </p:val>
                                        </p:tav>
                                        <p:tav tm="10110">
                                          <p:val>
                                            <p:fltVal val="-0.9013"/>
                                          </p:val>
                                        </p:tav>
                                        <p:tav tm="11240">
                                          <p:val>
                                            <p:fltVal val="-1.2353"/>
                                          </p:val>
                                        </p:tav>
                                        <p:tav tm="12360">
                                          <p:val>
                                            <p:fltVal val="-1.647"/>
                                          </p:val>
                                        </p:tav>
                                        <p:tav tm="13480">
                                          <p:val>
                                            <p:fltVal val="-2.0869"/>
                                          </p:val>
                                        </p:tav>
                                        <p:tav tm="14610">
                                          <p:val>
                                            <p:fltVal val="-2.4538"/>
                                          </p:val>
                                        </p:tav>
                                        <p:tav tm="15730">
                                          <p:val>
                                            <p:fltVal val="-2.7534"/>
                                          </p:val>
                                        </p:tav>
                                        <p:tav tm="16850">
                                          <p:val>
                                            <p:fltVal val="-2.9876"/>
                                          </p:val>
                                        </p:tav>
                                        <p:tav tm="17980">
                                          <p:val>
                                            <p:fltVal val="-3.1669"/>
                                          </p:val>
                                        </p:tav>
                                        <p:tav tm="19100">
                                          <p:val>
                                            <p:fltVal val="-3.2996"/>
                                          </p:val>
                                        </p:tav>
                                        <p:tav tm="20220">
                                          <p:val>
                                            <p:fltVal val="-3.3906"/>
                                          </p:val>
                                        </p:tav>
                                        <p:tav tm="21350">
                                          <p:val>
                                            <p:fltVal val="-3.4488"/>
                                          </p:val>
                                        </p:tav>
                                        <p:tav tm="22470">
                                          <p:val>
                                            <p:fltVal val="-3.4815"/>
                                          </p:val>
                                        </p:tav>
                                        <p:tav tm="23600">
                                          <p:val>
                                            <p:fltVal val="-3.4961"/>
                                          </p:val>
                                        </p:tav>
                                        <p:tav tm="24720">
                                          <p:val>
                                            <p:fltVal val="-3.4998"/>
                                          </p:val>
                                        </p:tav>
                                        <p:tav tm="25840">
                                          <p:val>
                                            <p:fltVal val="-3.0301"/>
                                          </p:val>
                                        </p:tav>
                                        <p:tav tm="26970">
                                          <p:val>
                                            <p:fltVal val="-0.9661"/>
                                          </p:val>
                                        </p:tav>
                                        <p:tav tm="28090">
                                          <p:val>
                                            <p:fltVal val="2.1525"/>
                                          </p:val>
                                        </p:tav>
                                        <p:tav tm="29210">
                                          <p:val>
                                            <p:fltVal val="6.1215"/>
                                          </p:val>
                                        </p:tav>
                                        <p:tav tm="30340">
                                          <p:val>
                                            <p:fltVal val="10.8322"/>
                                          </p:val>
                                        </p:tav>
                                        <p:tav tm="31460">
                                          <p:val>
                                            <p:fltVal val="16.2132"/>
                                          </p:val>
                                        </p:tav>
                                        <p:tav tm="32580">
                                          <p:val>
                                            <p:fltVal val="22.2128"/>
                                          </p:val>
                                        </p:tav>
                                        <p:tav tm="33710">
                                          <p:val>
                                            <p:fltVal val="28.7297"/>
                                          </p:val>
                                        </p:tav>
                                        <p:tav tm="34830">
                                          <p:val>
                                            <p:fltVal val="35.8493"/>
                                          </p:val>
                                        </p:tav>
                                        <p:tav tm="35960">
                                          <p:val>
                                            <p:fltVal val="43.4888"/>
                                          </p:val>
                                        </p:tav>
                                        <p:tav tm="37080">
                                          <p:val>
                                            <p:fltVal val="51.6257"/>
                                          </p:val>
                                        </p:tav>
                                        <p:tav tm="38200">
                                          <p:val>
                                            <p:fltVal val="60.2402"/>
                                          </p:val>
                                        </p:tav>
                                        <p:tav tm="39330">
                                          <p:val>
                                            <p:fltVal val="69.3155"/>
                                          </p:val>
                                        </p:tav>
                                        <p:tav tm="40450">
                                          <p:val>
                                            <p:fltVal val="78.8364"/>
                                          </p:val>
                                        </p:tav>
                                        <p:tav tm="41570">
                                          <p:val>
                                            <p:fltVal val="88.6987"/>
                                          </p:val>
                                        </p:tav>
                                        <p:tav tm="42700">
                                          <p:val>
                                            <p:fltVal val="99.0679"/>
                                          </p:val>
                                        </p:tav>
                                        <p:tav tm="43820">
                                          <p:val>
                                            <p:fltVal val="109.8461"/>
                                          </p:val>
                                        </p:tav>
                                        <p:tav tm="44940">
                                          <p:val>
                                            <p:fltVal val="121.0232"/>
                                          </p:val>
                                        </p:tav>
                                        <p:tav tm="46070">
                                          <p:val>
                                            <p:fltVal val="132.5899"/>
                                          </p:val>
                                        </p:tav>
                                        <p:tav tm="47190">
                                          <p:val>
                                            <p:fltVal val="144.5376"/>
                                          </p:val>
                                        </p:tav>
                                        <p:tav tm="48310">
                                          <p:val>
                                            <p:fltVal val="156.85851"/>
                                          </p:val>
                                        </p:tav>
                                        <p:tav tm="49440">
                                          <p:val>
                                            <p:fltVal val="169.43021"/>
                                          </p:val>
                                        </p:tav>
                                        <p:tav tm="50560">
                                          <p:val>
                                            <p:fltVal val="182.34309"/>
                                          </p:val>
                                        </p:tav>
                                        <p:tav tm="51690">
                                          <p:val>
                                            <p:fltVal val="195.1411"/>
                                          </p:val>
                                        </p:tav>
                                        <p:tav tm="52810">
                                          <p:val>
                                            <p:fltVal val="207.6945"/>
                                          </p:val>
                                        </p:tav>
                                        <p:tav tm="53930">
                                          <p:val>
                                            <p:fltVal val="219.77251"/>
                                          </p:val>
                                        </p:tav>
                                        <p:tav tm="55060">
                                          <p:val>
                                            <p:fltVal val="231.4814"/>
                                          </p:val>
                                        </p:tav>
                                        <p:tav tm="56180">
                                          <p:val>
                                            <p:fltVal val="242.91341"/>
                                          </p:val>
                                        </p:tav>
                                        <p:tav tm="57300">
                                          <p:val>
                                            <p:fltVal val="253.8558"/>
                                          </p:val>
                                        </p:tav>
                                        <p:tav tm="58430">
                                          <p:val>
                                            <p:fltVal val="264.40329"/>
                                          </p:val>
                                        </p:tav>
                                        <p:tav tm="59550">
                                          <p:val>
                                            <p:fltVal val="274.63501"/>
                                          </p:val>
                                        </p:tav>
                                        <p:tav tm="60670">
                                          <p:val>
                                            <p:fltVal val="284.35721"/>
                                          </p:val>
                                        </p:tav>
                                        <p:tav tm="61800">
                                          <p:val>
                                            <p:fltVal val="293.6507"/>
                                          </p:val>
                                        </p:tav>
                                        <p:tav tm="62920">
                                          <p:val>
                                            <p:fltVal val="302.57959"/>
                                          </p:val>
                                        </p:tav>
                                        <p:tav tm="64040">
                                          <p:val>
                                            <p:fltVal val="310.96921"/>
                                          </p:val>
                                        </p:tav>
                                        <p:tav tm="65170">
                                          <p:val>
                                            <p:fltVal val="318.88379"/>
                                          </p:val>
                                        </p:tav>
                                        <p:tav tm="66290">
                                          <p:val>
                                            <p:fltVal val="326.36801"/>
                                          </p:val>
                                        </p:tav>
                                        <p:tav tm="67420">
                                          <p:val>
                                            <p:fltVal val="333.26511"/>
                                          </p:val>
                                        </p:tav>
                                        <p:tav tm="68540">
                                          <p:val>
                                            <p:fltVal val="339.6712"/>
                                          </p:val>
                                        </p:tav>
                                        <p:tav tm="69660">
                                          <p:val>
                                            <p:fltVal val="345.43851"/>
                                          </p:val>
                                        </p:tav>
                                        <p:tav tm="70790">
                                          <p:val>
                                            <p:fltVal val="350.58469"/>
                                          </p:val>
                                        </p:tav>
                                        <p:tav tm="71910">
                                          <p:val>
                                            <p:fltVal val="355.09189"/>
                                          </p:val>
                                        </p:tav>
                                        <p:tav tm="73030">
                                          <p:val>
                                            <p:fltVal val="358.80179"/>
                                          </p:val>
                                        </p:tav>
                                        <p:tav tm="74160">
                                          <p:val>
                                            <p:fltVal val="361.63531"/>
                                          </p:val>
                                        </p:tav>
                                        <p:tav tm="75280">
                                          <p:val>
                                            <p:fltVal val="363.345"/>
                                          </p:val>
                                        </p:tav>
                                        <p:tav tm="76400">
                                          <p:val>
                                            <p:fltVal val="363.4978"/>
                                          </p:val>
                                        </p:tav>
                                        <p:tav tm="77530">
                                          <p:val>
                                            <p:fltVal val="363.47061"/>
                                          </p:val>
                                        </p:tav>
                                        <p:tav tm="78650">
                                          <p:val>
                                            <p:fltVal val="363.38339"/>
                                          </p:val>
                                        </p:tav>
                                        <p:tav tm="79780">
                                          <p:val>
                                            <p:fltVal val="363.20349"/>
                                          </p:val>
                                        </p:tav>
                                        <p:tav tm="80900">
                                          <p:val>
                                            <p:fltVal val="362.8963"/>
                                          </p:val>
                                        </p:tav>
                                        <p:tav tm="82020">
                                          <p:val>
                                            <p:fltVal val="362.4227"/>
                                          </p:val>
                                        </p:tav>
                                        <p:tav tm="83150">
                                          <p:val>
                                            <p:fltVal val="361.7569"/>
                                          </p:val>
                                        </p:tav>
                                        <p:tav tm="84270">
                                          <p:val>
                                            <p:fltVal val="361.0874"/>
                                          </p:val>
                                        </p:tav>
                                        <p:tav tm="85390">
                                          <p:val>
                                            <p:fltVal val="360.6105"/>
                                          </p:val>
                                        </p:tav>
                                        <p:tav tm="86520">
                                          <p:val>
                                            <p:fltVal val="360.30069"/>
                                          </p:val>
                                        </p:tav>
                                        <p:tav tm="87640">
                                          <p:val>
                                            <p:fltVal val="360.1188"/>
                                          </p:val>
                                        </p:tav>
                                        <p:tav tm="88760">
                                          <p:val>
                                            <p:fltVal val="360.03021"/>
                                          </p:val>
                                        </p:tav>
                                        <p:tav tm="89890">
                                          <p:val>
                                            <p:fltVal val="360.00229"/>
                                          </p:val>
                                        </p:tav>
                                        <p:tav tm="91010">
                                          <p:val>
                                            <p:fltVal val="360"/>
                                          </p:val>
                                        </p:tav>
                                        <p:tav tm="92130">
                                          <p:val>
                                            <p:fltVal val="360"/>
                                          </p:val>
                                        </p:tav>
                                        <p:tav tm="93260">
                                          <p:val>
                                            <p:fltVal val="360"/>
                                          </p:val>
                                        </p:tav>
                                        <p:tav tm="94380">
                                          <p:val>
                                            <p:fltVal val="360"/>
                                          </p:val>
                                        </p:tav>
                                        <p:tav tm="95510">
                                          <p:val>
                                            <p:fltVal val="360"/>
                                          </p:val>
                                        </p:tav>
                                        <p:tav tm="96630">
                                          <p:val>
                                            <p:fltVal val="360"/>
                                          </p:val>
                                        </p:tav>
                                        <p:tav tm="97750">
                                          <p:val>
                                            <p:fltVal val="360"/>
                                          </p:val>
                                        </p:tav>
                                        <p:tav tm="9888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sum"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3d.object.translation.y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120">
                                          <p:val>
                                            <p:fltVal val="0"/>
                                          </p:val>
                                        </p:tav>
                                        <p:tav tm="2250">
                                          <p:val>
                                            <p:fltVal val="-10E-5"/>
                                          </p:val>
                                        </p:tav>
                                        <p:tav tm="3370">
                                          <p:val>
                                            <p:fltVal val="-0.0004"/>
                                          </p:val>
                                        </p:tav>
                                        <p:tav tm="4490">
                                          <p:val>
                                            <p:fltVal val="-0.0011"/>
                                          </p:val>
                                        </p:tav>
                                        <p:tav tm="5620">
                                          <p:val>
                                            <p:fltVal val="-0.0021"/>
                                          </p:val>
                                        </p:tav>
                                        <p:tav tm="6740">
                                          <p:val>
                                            <p:fltVal val="-0.0037"/>
                                          </p:val>
                                        </p:tav>
                                        <p:tav tm="7870">
                                          <p:val>
                                            <p:fltVal val="-0.0059"/>
                                          </p:val>
                                        </p:tav>
                                        <p:tav tm="8990">
                                          <p:val>
                                            <p:fltVal val="-0.0088"/>
                                          </p:val>
                                        </p:tav>
                                        <p:tav tm="10110">
                                          <p:val>
                                            <p:fltVal val="-0.0125"/>
                                          </p:val>
                                        </p:tav>
                                        <p:tav tm="11240">
                                          <p:val>
                                            <p:fltVal val="-0.0162"/>
                                          </p:val>
                                        </p:tav>
                                        <p:tav tm="12360">
                                          <p:val>
                                            <p:fltVal val="-0.0191"/>
                                          </p:val>
                                        </p:tav>
                                        <p:tav tm="13480">
                                          <p:val>
                                            <p:fltVal val="-0.0213"/>
                                          </p:val>
                                        </p:tav>
                                        <p:tav tm="14610">
                                          <p:val>
                                            <p:fltVal val="-0.0228"/>
                                          </p:val>
                                        </p:tav>
                                        <p:tav tm="15730">
                                          <p:val>
                                            <p:fltVal val="-0.0239"/>
                                          </p:val>
                                        </p:tav>
                                        <p:tav tm="16850">
                                          <p:val>
                                            <p:fltVal val="-0.0245"/>
                                          </p:val>
                                        </p:tav>
                                        <p:tav tm="17980">
                                          <p:val>
                                            <p:fltVal val="-0.0248"/>
                                          </p:val>
                                        </p:tav>
                                        <p:tav tm="19100">
                                          <p:val>
                                            <p:fltVal val="-0.0249"/>
                                          </p:val>
                                        </p:tav>
                                        <p:tav tm="20220">
                                          <p:val>
                                            <p:fltVal val="-0.0249"/>
                                          </p:val>
                                        </p:tav>
                                        <p:tav tm="21350">
                                          <p:val>
                                            <p:fltVal val="-0.0248"/>
                                          </p:val>
                                        </p:tav>
                                        <p:tav tm="22470">
                                          <p:val>
                                            <p:fltVal val="-0.0241"/>
                                          </p:val>
                                        </p:tav>
                                        <p:tav tm="23600">
                                          <p:val>
                                            <p:fltVal val="-0.022"/>
                                          </p:val>
                                        </p:tav>
                                        <p:tav tm="24720">
                                          <p:val>
                                            <p:fltVal val="-0.0179"/>
                                          </p:val>
                                        </p:tav>
                                        <p:tav tm="25840">
                                          <p:val>
                                            <p:fltVal val="-0.0113"/>
                                          </p:val>
                                        </p:tav>
                                        <p:tav tm="26970">
                                          <p:val>
                                            <p:fltVal val="-0.0013"/>
                                          </p:val>
                                        </p:tav>
                                        <p:tav tm="28090">
                                          <p:val>
                                            <p:fltVal val="0.0124"/>
                                          </p:val>
                                        </p:tav>
                                        <p:tav tm="29210">
                                          <p:val>
                                            <p:fltVal val="0.0309"/>
                                          </p:val>
                                        </p:tav>
                                        <p:tav tm="30340">
                                          <p:val>
                                            <p:fltVal val="0.0546"/>
                                          </p:val>
                                        </p:tav>
                                        <p:tav tm="31460">
                                          <p:val>
                                            <p:fltVal val="0.0842"/>
                                          </p:val>
                                        </p:tav>
                                        <p:tav tm="32580">
                                          <p:val>
                                            <p:fltVal val="0.1204"/>
                                          </p:val>
                                        </p:tav>
                                        <p:tav tm="33710">
                                          <p:val>
                                            <p:fltVal val="0.1634"/>
                                          </p:val>
                                        </p:tav>
                                        <p:tav tm="34830">
                                          <p:val>
                                            <p:fltVal val="0.2145"/>
                                          </p:val>
                                        </p:tav>
                                        <p:tav tm="35960">
                                          <p:val>
                                            <p:fltVal val="0.2711"/>
                                          </p:val>
                                        </p:tav>
                                        <p:tav tm="37080">
                                          <p:val>
                                            <p:fltVal val="0.3207"/>
                                          </p:val>
                                        </p:tav>
                                        <p:tav tm="38200">
                                          <p:val>
                                            <p:fltVal val="0.3625"/>
                                          </p:val>
                                        </p:tav>
                                        <p:tav tm="39330">
                                          <p:val>
                                            <p:fltVal val="0.3973"/>
                                          </p:val>
                                        </p:tav>
                                        <p:tav tm="40450">
                                          <p:val>
                                            <p:fltVal val="0.4256"/>
                                          </p:val>
                                        </p:tav>
                                        <p:tav tm="41570">
                                          <p:val>
                                            <p:fltVal val="0.448"/>
                                          </p:val>
                                        </p:tav>
                                        <p:tav tm="42700">
                                          <p:val>
                                            <p:fltVal val="0.4655"/>
                                          </p:val>
                                        </p:tav>
                                        <p:tav tm="43820">
                                          <p:val>
                                            <p:fltVal val="0.4786"/>
                                          </p:val>
                                        </p:tav>
                                        <p:tav tm="44940">
                                          <p:val>
                                            <p:fltVal val="0.4878"/>
                                          </p:val>
                                        </p:tav>
                                        <p:tav tm="46070">
                                          <p:val>
                                            <p:fltVal val="0.4939"/>
                                          </p:val>
                                        </p:tav>
                                        <p:tav tm="47190">
                                          <p:val>
                                            <p:fltVal val="0.4975"/>
                                          </p:val>
                                        </p:tav>
                                        <p:tav tm="48310">
                                          <p:val>
                                            <p:fltVal val="0.4993"/>
                                          </p:val>
                                        </p:tav>
                                        <p:tav tm="49440">
                                          <p:val>
                                            <p:fltVal val="0.4999"/>
                                          </p:val>
                                        </p:tav>
                                        <p:tav tm="50560">
                                          <p:val>
                                            <p:fltVal val="0.4999"/>
                                          </p:val>
                                        </p:tav>
                                        <p:tav tm="51690">
                                          <p:val>
                                            <p:fltVal val="0.4998"/>
                                          </p:val>
                                        </p:tav>
                                        <p:tav tm="52810">
                                          <p:val>
                                            <p:fltVal val="0.4988"/>
                                          </p:val>
                                        </p:tav>
                                        <p:tav tm="53930">
                                          <p:val>
                                            <p:fltVal val="0.4965"/>
                                          </p:val>
                                        </p:tav>
                                        <p:tav tm="55060">
                                          <p:val>
                                            <p:fltVal val="0.4921"/>
                                          </p:val>
                                        </p:tav>
                                        <p:tav tm="56180">
                                          <p:val>
                                            <p:fltVal val="0.485"/>
                                          </p:val>
                                        </p:tav>
                                        <p:tav tm="57300">
                                          <p:val>
                                            <p:fltVal val="0.4746"/>
                                          </p:val>
                                        </p:tav>
                                        <p:tav tm="58430">
                                          <p:val>
                                            <p:fltVal val="0.4603"/>
                                          </p:val>
                                        </p:tav>
                                        <p:tav tm="59550">
                                          <p:val>
                                            <p:fltVal val="0.4411"/>
                                          </p:val>
                                        </p:tav>
                                        <p:tav tm="60670">
                                          <p:val>
                                            <p:fltVal val="0.4169"/>
                                          </p:val>
                                        </p:tav>
                                        <p:tav tm="61800">
                                          <p:val>
                                            <p:fltVal val="0.3868"/>
                                          </p:val>
                                        </p:tav>
                                        <p:tav tm="62920">
                                          <p:val>
                                            <p:fltVal val="0.3499"/>
                                          </p:val>
                                        </p:tav>
                                        <p:tav tm="64040">
                                          <p:val>
                                            <p:fltVal val="0.306"/>
                                          </p:val>
                                        </p:tav>
                                        <p:tav tm="65170">
                                          <p:val>
                                            <p:fltVal val="0.2544"/>
                                          </p:val>
                                        </p:tav>
                                        <p:tav tm="66290">
                                          <p:val>
                                            <p:fltVal val="0.1981"/>
                                          </p:val>
                                        </p:tav>
                                        <p:tav tm="67420">
                                          <p:val>
                                            <p:fltVal val="0.1498"/>
                                          </p:val>
                                        </p:tav>
                                        <p:tav tm="68540">
                                          <p:val>
                                            <p:fltVal val="0.1087"/>
                                          </p:val>
                                        </p:tav>
                                        <p:tav tm="69660">
                                          <p:val>
                                            <p:fltVal val="0.0748"/>
                                          </p:val>
                                        </p:tav>
                                        <p:tav tm="70790">
                                          <p:val>
                                            <p:fltVal val="0.0473"/>
                                          </p:val>
                                        </p:tav>
                                        <p:tav tm="71910">
                                          <p:val>
                                            <p:fltVal val="0.0251"/>
                                          </p:val>
                                        </p:tav>
                                        <p:tav tm="73030">
                                          <p:val>
                                            <p:fltVal val="0.0082"/>
                                          </p:val>
                                        </p:tav>
                                        <p:tav tm="74160">
                                          <p:val>
                                            <p:fltVal val="-0.0044"/>
                                          </p:val>
                                        </p:tav>
                                        <p:tav tm="75280">
                                          <p:val>
                                            <p:fltVal val="-0.0134"/>
                                          </p:val>
                                        </p:tav>
                                        <p:tav tm="76400">
                                          <p:val>
                                            <p:fltVal val="-0.0192"/>
                                          </p:val>
                                        </p:tav>
                                        <p:tav tm="77530">
                                          <p:val>
                                            <p:fltVal val="-0.0227"/>
                                          </p:val>
                                        </p:tav>
                                        <p:tav tm="78650">
                                          <p:val>
                                            <p:fltVal val="-0.0244"/>
                                          </p:val>
                                        </p:tav>
                                        <p:tav tm="79780">
                                          <p:val>
                                            <p:fltVal val="-0.0249"/>
                                          </p:val>
                                        </p:tav>
                                        <p:tav tm="80900">
                                          <p:val>
                                            <p:fltVal val="-0.0249"/>
                                          </p:val>
                                        </p:tav>
                                        <p:tav tm="82020">
                                          <p:val>
                                            <p:fltVal val="-0.0244"/>
                                          </p:val>
                                        </p:tav>
                                        <p:tav tm="83150">
                                          <p:val>
                                            <p:fltVal val="-0.0219"/>
                                          </p:val>
                                        </p:tav>
                                        <p:tav tm="84270">
                                          <p:val>
                                            <p:fltVal val="-0.0156"/>
                                          </p:val>
                                        </p:tav>
                                        <p:tav tm="85390">
                                          <p:val>
                                            <p:fltVal val="-0.0039"/>
                                          </p:val>
                                        </p:tav>
                                        <p:tav tm="86520">
                                          <p:val>
                                            <p:fltVal val="0.0104"/>
                                          </p:val>
                                        </p:tav>
                                        <p:tav tm="87640">
                                          <p:val>
                                            <p:fltVal val="0.0192"/>
                                          </p:val>
                                        </p:tav>
                                        <p:tav tm="88760">
                                          <p:val>
                                            <p:fltVal val="0.0235"/>
                                          </p:val>
                                        </p:tav>
                                        <p:tav tm="89890">
                                          <p:val>
                                            <p:fltVal val="0.0248"/>
                                          </p:val>
                                        </p:tav>
                                        <p:tav tm="91010">
                                          <p:val>
                                            <p:fltVal val="0.0249"/>
                                          </p:val>
                                        </p:tav>
                                        <p:tav tm="92130">
                                          <p:val>
                                            <p:fltVal val="0.0247"/>
                                          </p:val>
                                        </p:tav>
                                        <p:tav tm="93260">
                                          <p:val>
                                            <p:fltVal val="0.0234"/>
                                          </p:val>
                                        </p:tav>
                                        <p:tav tm="94380">
                                          <p:val>
                                            <p:fltVal val="0.0202"/>
                                          </p:val>
                                        </p:tav>
                                        <p:tav tm="95510">
                                          <p:val>
                                            <p:fltVal val="0.0143"/>
                                          </p:val>
                                        </p:tav>
                                        <p:tav tm="96630">
                                          <p:val>
                                            <p:fltVal val="0.0071"/>
                                          </p:val>
                                        </p:tav>
                                        <p:tav tm="97750">
                                          <p:val>
                                            <p:fltVal val="0.0027"/>
                                          </p:val>
                                        </p:tav>
                                        <p:tav tm="98880">
                                          <p:val>
                                            <p:fltVal val="0.0007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3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1120">
                                          <p:val>
                                            <p:fltVal val="1"/>
                                          </p:val>
                                        </p:tav>
                                        <p:tav tm="2250">
                                          <p:val>
                                            <p:fltVal val="1.0002"/>
                                          </p:val>
                                        </p:tav>
                                        <p:tav tm="3370">
                                          <p:val>
                                            <p:fltVal val="1.0009"/>
                                          </p:val>
                                        </p:tav>
                                        <p:tav tm="4490">
                                          <p:val>
                                            <p:fltVal val="1.0023"/>
                                          </p:val>
                                        </p:tav>
                                        <p:tav tm="5620">
                                          <p:val>
                                            <p:fltVal val="1.0046"/>
                                          </p:val>
                                        </p:tav>
                                        <p:tav tm="6740">
                                          <p:val>
                                            <p:fltVal val="1.008"/>
                                          </p:val>
                                        </p:tav>
                                        <p:tav tm="7870">
                                          <p:val>
                                            <p:fltVal val="1.0127"/>
                                          </p:val>
                                        </p:tav>
                                        <p:tav tm="8990">
                                          <p:val>
                                            <p:fltVal val="1.019"/>
                                          </p:val>
                                        </p:tav>
                                        <p:tav tm="10110">
                                          <p:val>
                                            <p:fltVal val="1.0271"/>
                                          </p:val>
                                        </p:tav>
                                        <p:tav tm="11240">
                                          <p:val>
                                            <p:fltVal val="1.0351"/>
                                          </p:val>
                                        </p:tav>
                                        <p:tav tm="12360">
                                          <p:val>
                                            <p:fltVal val="1.0414"/>
                                          </p:val>
                                        </p:tav>
                                        <p:tav tm="13480">
                                          <p:val>
                                            <p:fltVal val="1.046"/>
                                          </p:val>
                                        </p:tav>
                                        <p:tav tm="14610">
                                          <p:val>
                                            <p:fltVal val="1.0494"/>
                                          </p:val>
                                        </p:tav>
                                        <p:tav tm="15730">
                                          <p:val>
                                            <p:fltVal val="1.0516"/>
                                          </p:val>
                                        </p:tav>
                                        <p:tav tm="16850">
                                          <p:val>
                                            <p:fltVal val="1.053"/>
                                          </p:val>
                                        </p:tav>
                                        <p:tav tm="17980">
                                          <p:val>
                                            <p:fltVal val="1.0537"/>
                                          </p:val>
                                        </p:tav>
                                        <p:tav tm="19100">
                                          <p:val>
                                            <p:fltVal val="1.0539"/>
                                          </p:val>
                                        </p:tav>
                                        <p:tav tm="20220">
                                          <p:val>
                                            <p:fltVal val="1.054"/>
                                          </p:val>
                                        </p:tav>
                                        <p:tav tm="21350">
                                          <p:val>
                                            <p:fltVal val="1.0536"/>
                                          </p:val>
                                        </p:tav>
                                        <p:tav tm="22470">
                                          <p:val>
                                            <p:fltVal val="1.0515"/>
                                          </p:val>
                                        </p:tav>
                                        <p:tav tm="23600">
                                          <p:val>
                                            <p:fltVal val="1.0457"/>
                                          </p:val>
                                        </p:tav>
                                        <p:tav tm="24720">
                                          <p:val>
                                            <p:fltVal val="1.0344"/>
                                          </p:val>
                                        </p:tav>
                                        <p:tav tm="25840">
                                          <p:val>
                                            <p:fltVal val="1.0183"/>
                                          </p:val>
                                        </p:tav>
                                        <p:tav tm="26970">
                                          <p:val>
                                            <p:fltVal val="1.0076"/>
                                          </p:val>
                                        </p:tav>
                                        <p:tav tm="28090">
                                          <p:val>
                                            <p:fltVal val="1.0021"/>
                                          </p:val>
                                        </p:tav>
                                        <p:tav tm="29210">
                                          <p:val>
                                            <p:fltVal val="1.0002"/>
                                          </p:val>
                                        </p:tav>
                                        <p:tav tm="30340">
                                          <p:val>
                                            <p:fltVal val="1"/>
                                          </p:val>
                                        </p:tav>
                                        <p:tav tm="31460">
                                          <p:val>
                                            <p:fltVal val="1"/>
                                          </p:val>
                                        </p:tav>
                                        <p:tav tm="32580">
                                          <p:val>
                                            <p:fltVal val="1"/>
                                          </p:val>
                                        </p:tav>
                                        <p:tav tm="33710">
                                          <p:val>
                                            <p:fltVal val="1"/>
                                          </p:val>
                                        </p:tav>
                                        <p:tav tm="34830">
                                          <p:val>
                                            <p:fltVal val="1"/>
                                          </p:val>
                                        </p:tav>
                                        <p:tav tm="35960">
                                          <p:val>
                                            <p:fltVal val="1"/>
                                          </p:val>
                                        </p:tav>
                                        <p:tav tm="37080">
                                          <p:val>
                                            <p:fltVal val="1"/>
                                          </p:val>
                                        </p:tav>
                                        <p:tav tm="38200">
                                          <p:val>
                                            <p:fltVal val="1"/>
                                          </p:val>
                                        </p:tav>
                                        <p:tav tm="39330">
                                          <p:val>
                                            <p:fltVal val="1"/>
                                          </p:val>
                                        </p:tav>
                                        <p:tav tm="40450">
                                          <p:val>
                                            <p:fltVal val="1"/>
                                          </p:val>
                                        </p:tav>
                                        <p:tav tm="41570">
                                          <p:val>
                                            <p:fltVal val="1"/>
                                          </p:val>
                                        </p:tav>
                                        <p:tav tm="42700">
                                          <p:val>
                                            <p:fltVal val="1"/>
                                          </p:val>
                                        </p:tav>
                                        <p:tav tm="43820">
                                          <p:val>
                                            <p:fltVal val="1"/>
                                          </p:val>
                                        </p:tav>
                                        <p:tav tm="44940">
                                          <p:val>
                                            <p:fltVal val="1"/>
                                          </p:val>
                                        </p:tav>
                                        <p:tav tm="46070">
                                          <p:val>
                                            <p:fltVal val="1"/>
                                          </p:val>
                                        </p:tav>
                                        <p:tav tm="47190">
                                          <p:val>
                                            <p:fltVal val="1"/>
                                          </p:val>
                                        </p:tav>
                                        <p:tav tm="48310">
                                          <p:val>
                                            <p:fltVal val="1"/>
                                          </p:val>
                                        </p:tav>
                                        <p:tav tm="49440">
                                          <p:val>
                                            <p:fltVal val="1"/>
                                          </p:val>
                                        </p:tav>
                                        <p:tav tm="50560">
                                          <p:val>
                                            <p:fltVal val="1"/>
                                          </p:val>
                                        </p:tav>
                                        <p:tav tm="51690">
                                          <p:val>
                                            <p:fltVal val="1"/>
                                          </p:val>
                                        </p:tav>
                                        <p:tav tm="52810">
                                          <p:val>
                                            <p:fltVal val="1"/>
                                          </p:val>
                                        </p:tav>
                                        <p:tav tm="53930">
                                          <p:val>
                                            <p:fltVal val="1"/>
                                          </p:val>
                                        </p:tav>
                                        <p:tav tm="55060">
                                          <p:val>
                                            <p:fltVal val="1"/>
                                          </p:val>
                                        </p:tav>
                                        <p:tav tm="56180">
                                          <p:val>
                                            <p:fltVal val="1"/>
                                          </p:val>
                                        </p:tav>
                                        <p:tav tm="57300">
                                          <p:val>
                                            <p:fltVal val="1"/>
                                          </p:val>
                                        </p:tav>
                                        <p:tav tm="58430">
                                          <p:val>
                                            <p:fltVal val="1"/>
                                          </p:val>
                                        </p:tav>
                                        <p:tav tm="59550">
                                          <p:val>
                                            <p:fltVal val="1"/>
                                          </p:val>
                                        </p:tav>
                                        <p:tav tm="60670">
                                          <p:val>
                                            <p:fltVal val="1"/>
                                          </p:val>
                                        </p:tav>
                                        <p:tav tm="61800">
                                          <p:val>
                                            <p:fltVal val="1"/>
                                          </p:val>
                                        </p:tav>
                                        <p:tav tm="62920">
                                          <p:val>
                                            <p:fltVal val="1"/>
                                          </p:val>
                                        </p:tav>
                                        <p:tav tm="64040">
                                          <p:val>
                                            <p:fltVal val="1"/>
                                          </p:val>
                                        </p:tav>
                                        <p:tav tm="65170">
                                          <p:val>
                                            <p:fltVal val="1"/>
                                          </p:val>
                                        </p:tav>
                                        <p:tav tm="66290">
                                          <p:val>
                                            <p:fltVal val="1"/>
                                          </p:val>
                                        </p:tav>
                                        <p:tav tm="67420">
                                          <p:val>
                                            <p:fltVal val="1"/>
                                          </p:val>
                                        </p:tav>
                                        <p:tav tm="68540">
                                          <p:val>
                                            <p:fltVal val="1.0006"/>
                                          </p:val>
                                        </p:tav>
                                        <p:tav tm="69660">
                                          <p:val>
                                            <p:fltVal val="1.0024"/>
                                          </p:val>
                                        </p:tav>
                                        <p:tav tm="70790">
                                          <p:val>
                                            <p:fltVal val="1.006"/>
                                          </p:val>
                                        </p:tav>
                                        <p:tav tm="71910">
                                          <p:val>
                                            <p:fltVal val="1.0121"/>
                                          </p:val>
                                        </p:tav>
                                        <p:tav tm="73030">
                                          <p:val>
                                            <p:fltVal val="1.0213"/>
                                          </p:val>
                                        </p:tav>
                                        <p:tav tm="74160">
                                          <p:val>
                                            <p:fltVal val="1.0331"/>
                                          </p:val>
                                        </p:tav>
                                        <p:tav tm="75280">
                                          <p:val>
                                            <p:fltVal val="1.0422"/>
                                          </p:val>
                                        </p:tav>
                                        <p:tav tm="76400">
                                          <p:val>
                                            <p:fltVal val="1.0482"/>
                                          </p:val>
                                        </p:tav>
                                        <p:tav tm="77530">
                                          <p:val>
                                            <p:fltVal val="1.0516"/>
                                          </p:val>
                                        </p:tav>
                                        <p:tav tm="78650">
                                          <p:val>
                                            <p:fltVal val="1.0534"/>
                                          </p:val>
                                        </p:tav>
                                        <p:tav tm="79780">
                                          <p:val>
                                            <p:fltVal val="1.0539"/>
                                          </p:val>
                                        </p:tav>
                                        <p:tav tm="80900">
                                          <p:val>
                                            <p:fltVal val="1.0539"/>
                                          </p:val>
                                        </p:tav>
                                        <p:tav tm="82020">
                                          <p:val>
                                            <p:fltVal val="1.0534"/>
                                          </p:val>
                                        </p:tav>
                                        <p:tav tm="83150">
                                          <p:val>
                                            <p:fltVal val="1.0506"/>
                                          </p:val>
                                        </p:tav>
                                        <p:tav tm="84270">
                                          <p:val>
                                            <p:fltVal val="1.0439"/>
                                          </p:val>
                                        </p:tav>
                                        <p:tav tm="85390">
                                          <p:val>
                                            <p:fltVal val="1.0312"/>
                                          </p:val>
                                        </p:tav>
                                        <p:tav tm="86520">
                                          <p:val>
                                            <p:fltVal val="1.0156"/>
                                          </p:val>
                                        </p:tav>
                                        <p:tav tm="87640">
                                          <p:val>
                                            <p:fltVal val="1.0061"/>
                                          </p:val>
                                        </p:tav>
                                        <p:tav tm="88760">
                                          <p:val>
                                            <p:fltVal val="1.0015"/>
                                          </p:val>
                                        </p:tav>
                                        <p:tav tm="89890">
                                          <p:val>
                                            <p:fltVal val="1.0001"/>
                                          </p:val>
                                        </p:tav>
                                        <p:tav tm="91010">
                                          <p:val>
                                            <p:fltVal val="1"/>
                                          </p:val>
                                        </p:tav>
                                        <p:tav tm="92130">
                                          <p:val>
                                            <p:fltVal val="1"/>
                                          </p:val>
                                        </p:tav>
                                        <p:tav tm="93260">
                                          <p:val>
                                            <p:fltVal val="1"/>
                                          </p:val>
                                        </p:tav>
                                        <p:tav tm="94380">
                                          <p:val>
                                            <p:fltVal val="1"/>
                                          </p:val>
                                        </p:tav>
                                        <p:tav tm="95510">
                                          <p:val>
                                            <p:fltVal val="1"/>
                                          </p:val>
                                        </p:tav>
                                        <p:tav tm="96630">
                                          <p:val>
                                            <p:fltVal val="1"/>
                                          </p:val>
                                        </p:tav>
                                        <p:tav tm="97750">
                                          <p:val>
                                            <p:fltVal val="1"/>
                                          </p:val>
                                        </p:tav>
                                        <p:tav tm="98880">
                                          <p:val>
                                            <p:fltVal val="1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4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1120">
                                          <p:val>
                                            <p:fltVal val="0.9999"/>
                                          </p:val>
                                        </p:tav>
                                        <p:tav tm="2250">
                                          <p:val>
                                            <p:fltVal val="0.9994"/>
                                          </p:val>
                                        </p:tav>
                                        <p:tav tm="3370">
                                          <p:val>
                                            <p:fltVal val="0.9981"/>
                                          </p:val>
                                        </p:tav>
                                        <p:tav tm="4490">
                                          <p:val>
                                            <p:fltVal val="0.9955"/>
                                          </p:val>
                                        </p:tav>
                                        <p:tav tm="5620">
                                          <p:val>
                                            <p:fltVal val="0.9913"/>
                                          </p:val>
                                        </p:tav>
                                        <p:tav tm="6740">
                                          <p:val>
                                            <p:fltVal val="0.985"/>
                                          </p:val>
                                        </p:tav>
                                        <p:tav tm="7870">
                                          <p:val>
                                            <p:fltVal val="0.9763"/>
                                          </p:val>
                                        </p:tav>
                                        <p:tav tm="8990">
                                          <p:val>
                                            <p:fltVal val="0.9646"/>
                                          </p:val>
                                        </p:tav>
                                        <p:tav tm="10110">
                                          <p:val>
                                            <p:fltVal val="0.9497"/>
                                          </p:val>
                                        </p:tav>
                                        <p:tav tm="11240">
                                          <p:val>
                                            <p:fltVal val="0.9348"/>
                                          </p:val>
                                        </p:tav>
                                        <p:tav tm="12360">
                                          <p:val>
                                            <p:fltVal val="0.9232"/>
                                          </p:val>
                                        </p:tav>
                                        <p:tav tm="13480">
                                          <p:val>
                                            <p:fltVal val="0.9146"/>
                                          </p:val>
                                        </p:tav>
                                        <p:tav tm="14610">
                                          <p:val>
                                            <p:fltVal val="0.9084"/>
                                          </p:val>
                                        </p:tav>
                                        <p:tav tm="15730">
                                          <p:val>
                                            <p:fltVal val="0.9042"/>
                                          </p:val>
                                        </p:tav>
                                        <p:tav tm="16850">
                                          <p:val>
                                            <p:fltVal val="0.9017"/>
                                          </p:val>
                                        </p:tav>
                                        <p:tav tm="17980">
                                          <p:val>
                                            <p:fltVal val="0.9005"/>
                                          </p:val>
                                        </p:tav>
                                        <p:tav tm="19100">
                                          <p:val>
                                            <p:fltVal val="0.9"/>
                                          </p:val>
                                        </p:tav>
                                        <p:tav tm="20220">
                                          <p:val>
                                            <p:fltVal val="0.8999"/>
                                          </p:val>
                                        </p:tav>
                                        <p:tav tm="21350">
                                          <p:val>
                                            <p:fltVal val="0.9006"/>
                                          </p:val>
                                        </p:tav>
                                        <p:tav tm="22470">
                                          <p:val>
                                            <p:fltVal val="0.9046"/>
                                          </p:val>
                                        </p:tav>
                                        <p:tav tm="23600">
                                          <p:val>
                                            <p:fltVal val="0.9153"/>
                                          </p:val>
                                        </p:tav>
                                        <p:tav tm="24720">
                                          <p:val>
                                            <p:fltVal val="0.9362"/>
                                          </p:val>
                                        </p:tav>
                                        <p:tav tm="25840">
                                          <p:val>
                                            <p:fltVal val="0.9659"/>
                                          </p:val>
                                        </p:tav>
                                        <p:tav tm="26970">
                                          <p:val>
                                            <p:fltVal val="0.9858"/>
                                          </p:val>
                                        </p:tav>
                                        <p:tav tm="28090">
                                          <p:val>
                                            <p:fltVal val="0.9959"/>
                                          </p:val>
                                        </p:tav>
                                        <p:tav tm="29210">
                                          <p:val>
                                            <p:fltVal val="0.9995"/>
                                          </p:val>
                                        </p:tav>
                                        <p:tav tm="30340">
                                          <p:val>
                                            <p:fltVal val="1"/>
                                          </p:val>
                                        </p:tav>
                                        <p:tav tm="31460">
                                          <p:val>
                                            <p:fltVal val="1"/>
                                          </p:val>
                                        </p:tav>
                                        <p:tav tm="32580">
                                          <p:val>
                                            <p:fltVal val="1"/>
                                          </p:val>
                                        </p:tav>
                                        <p:tav tm="33710">
                                          <p:val>
                                            <p:fltVal val="1"/>
                                          </p:val>
                                        </p:tav>
                                        <p:tav tm="34830">
                                          <p:val>
                                            <p:fltVal val="1"/>
                                          </p:val>
                                        </p:tav>
                                        <p:tav tm="35960">
                                          <p:val>
                                            <p:fltVal val="1"/>
                                          </p:val>
                                        </p:tav>
                                        <p:tav tm="37080">
                                          <p:val>
                                            <p:fltVal val="1"/>
                                          </p:val>
                                        </p:tav>
                                        <p:tav tm="38200">
                                          <p:val>
                                            <p:fltVal val="1"/>
                                          </p:val>
                                        </p:tav>
                                        <p:tav tm="39330">
                                          <p:val>
                                            <p:fltVal val="1"/>
                                          </p:val>
                                        </p:tav>
                                        <p:tav tm="40450">
                                          <p:val>
                                            <p:fltVal val="1"/>
                                          </p:val>
                                        </p:tav>
                                        <p:tav tm="41570">
                                          <p:val>
                                            <p:fltVal val="1"/>
                                          </p:val>
                                        </p:tav>
                                        <p:tav tm="42700">
                                          <p:val>
                                            <p:fltVal val="1"/>
                                          </p:val>
                                        </p:tav>
                                        <p:tav tm="43820">
                                          <p:val>
                                            <p:fltVal val="1"/>
                                          </p:val>
                                        </p:tav>
                                        <p:tav tm="44940">
                                          <p:val>
                                            <p:fltVal val="1"/>
                                          </p:val>
                                        </p:tav>
                                        <p:tav tm="46070">
                                          <p:val>
                                            <p:fltVal val="1"/>
                                          </p:val>
                                        </p:tav>
                                        <p:tav tm="47190">
                                          <p:val>
                                            <p:fltVal val="1"/>
                                          </p:val>
                                        </p:tav>
                                        <p:tav tm="48310">
                                          <p:val>
                                            <p:fltVal val="1"/>
                                          </p:val>
                                        </p:tav>
                                        <p:tav tm="49440">
                                          <p:val>
                                            <p:fltVal val="1"/>
                                          </p:val>
                                        </p:tav>
                                        <p:tav tm="50560">
                                          <p:val>
                                            <p:fltVal val="1"/>
                                          </p:val>
                                        </p:tav>
                                        <p:tav tm="51690">
                                          <p:val>
                                            <p:fltVal val="1"/>
                                          </p:val>
                                        </p:tav>
                                        <p:tav tm="52810">
                                          <p:val>
                                            <p:fltVal val="1"/>
                                          </p:val>
                                        </p:tav>
                                        <p:tav tm="53930">
                                          <p:val>
                                            <p:fltVal val="1"/>
                                          </p:val>
                                        </p:tav>
                                        <p:tav tm="55060">
                                          <p:val>
                                            <p:fltVal val="1"/>
                                          </p:val>
                                        </p:tav>
                                        <p:tav tm="56180">
                                          <p:val>
                                            <p:fltVal val="1"/>
                                          </p:val>
                                        </p:tav>
                                        <p:tav tm="57300">
                                          <p:val>
                                            <p:fltVal val="1"/>
                                          </p:val>
                                        </p:tav>
                                        <p:tav tm="58430">
                                          <p:val>
                                            <p:fltVal val="1"/>
                                          </p:val>
                                        </p:tav>
                                        <p:tav tm="59550">
                                          <p:val>
                                            <p:fltVal val="1"/>
                                          </p:val>
                                        </p:tav>
                                        <p:tav tm="60670">
                                          <p:val>
                                            <p:fltVal val="1"/>
                                          </p:val>
                                        </p:tav>
                                        <p:tav tm="61800">
                                          <p:val>
                                            <p:fltVal val="1"/>
                                          </p:val>
                                        </p:tav>
                                        <p:tav tm="62920">
                                          <p:val>
                                            <p:fltVal val="1"/>
                                          </p:val>
                                        </p:tav>
                                        <p:tav tm="64040">
                                          <p:val>
                                            <p:fltVal val="1"/>
                                          </p:val>
                                        </p:tav>
                                        <p:tav tm="65170">
                                          <p:val>
                                            <p:fltVal val="1"/>
                                          </p:val>
                                        </p:tav>
                                        <p:tav tm="66290">
                                          <p:val>
                                            <p:fltVal val="1"/>
                                          </p:val>
                                        </p:tav>
                                        <p:tav tm="67420">
                                          <p:val>
                                            <p:fltVal val="0.9998"/>
                                          </p:val>
                                        </p:tav>
                                        <p:tav tm="68540">
                                          <p:val>
                                            <p:fltVal val="0.9987"/>
                                          </p:val>
                                        </p:tav>
                                        <p:tav tm="69660">
                                          <p:val>
                                            <p:fltVal val="0.9955"/>
                                          </p:val>
                                        </p:tav>
                                        <p:tav tm="70790">
                                          <p:val>
                                            <p:fltVal val="0.9888"/>
                                          </p:val>
                                        </p:tav>
                                        <p:tav tm="71910">
                                          <p:val>
                                            <p:fltVal val="0.9775"/>
                                          </p:val>
                                        </p:tav>
                                        <p:tav tm="73030">
                                          <p:val>
                                            <p:fltVal val="0.9605"/>
                                          </p:val>
                                        </p:tav>
                                        <p:tav tm="74160">
                                          <p:val>
                                            <p:fltVal val="0.9385"/>
                                          </p:val>
                                        </p:tav>
                                        <p:tav tm="75280">
                                          <p:val>
                                            <p:fltVal val="0.9217"/>
                                          </p:val>
                                        </p:tav>
                                        <p:tav tm="76400">
                                          <p:val>
                                            <p:fltVal val="0.9107"/>
                                          </p:val>
                                        </p:tav>
                                        <p:tav tm="77530">
                                          <p:val>
                                            <p:fltVal val="0.9042"/>
                                          </p:val>
                                        </p:tav>
                                        <p:tav tm="78650">
                                          <p:val>
                                            <p:fltVal val="0.901"/>
                                          </p:val>
                                        </p:tav>
                                        <p:tav tm="79780">
                                          <p:val>
                                            <p:fltVal val="0.9"/>
                                          </p:val>
                                        </p:tav>
                                        <p:tav tm="80900">
                                          <p:val>
                                            <p:fltVal val="0.9"/>
                                          </p:val>
                                        </p:tav>
                                        <p:tav tm="82020">
                                          <p:val>
                                            <p:fltVal val="0.901"/>
                                          </p:val>
                                        </p:tav>
                                        <p:tav tm="83150">
                                          <p:val>
                                            <p:fltVal val="0.9061"/>
                                          </p:val>
                                        </p:tav>
                                        <p:tav tm="84270">
                                          <p:val>
                                            <p:fltVal val="0.9186"/>
                                          </p:val>
                                        </p:tav>
                                        <p:tav tm="85390">
                                          <p:val>
                                            <p:fltVal val="0.942"/>
                                          </p:val>
                                        </p:tav>
                                        <p:tav tm="86520">
                                          <p:val>
                                            <p:fltVal val="0.9709"/>
                                          </p:val>
                                        </p:tav>
                                        <p:tav tm="87640">
                                          <p:val>
                                            <p:fltVal val="0.9885"/>
                                          </p:val>
                                        </p:tav>
                                        <p:tav tm="88760">
                                          <p:val>
                                            <p:fltVal val="0.997"/>
                                          </p:val>
                                        </p:tav>
                                        <p:tav tm="89890">
                                          <p:val>
                                            <p:fltVal val="0.9997"/>
                                          </p:val>
                                        </p:tav>
                                        <p:tav tm="91010">
                                          <p:val>
                                            <p:fltVal val="1"/>
                                          </p:val>
                                        </p:tav>
                                        <p:tav tm="92130">
                                          <p:val>
                                            <p:fltVal val="1"/>
                                          </p:val>
                                        </p:tav>
                                        <p:tav tm="93260">
                                          <p:val>
                                            <p:fltVal val="1"/>
                                          </p:val>
                                        </p:tav>
                                        <p:tav tm="94380">
                                          <p:val>
                                            <p:fltVal val="1"/>
                                          </p:val>
                                        </p:tav>
                                        <p:tav tm="95510">
                                          <p:val>
                                            <p:fltVal val="1"/>
                                          </p:val>
                                        </p:tav>
                                        <p:tav tm="96630">
                                          <p:val>
                                            <p:fltVal val="1"/>
                                          </p:val>
                                        </p:tav>
                                        <p:tav tm="97750">
                                          <p:val>
                                            <p:fltVal val="1"/>
                                          </p:val>
                                        </p:tav>
                                        <p:tav tm="98880">
                                          <p:val>
                                            <p:fltVal val="1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4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1120">
                                          <p:val>
                                            <p:fltVal val="1"/>
                                          </p:val>
                                        </p:tav>
                                        <p:tav tm="2250">
                                          <p:val>
                                            <p:fltVal val="1.0002"/>
                                          </p:val>
                                        </p:tav>
                                        <p:tav tm="3370">
                                          <p:val>
                                            <p:fltVal val="1.0009"/>
                                          </p:val>
                                        </p:tav>
                                        <p:tav tm="4490">
                                          <p:val>
                                            <p:fltVal val="1.0023"/>
                                          </p:val>
                                        </p:tav>
                                        <p:tav tm="5620">
                                          <p:val>
                                            <p:fltVal val="1.0046"/>
                                          </p:val>
                                        </p:tav>
                                        <p:tav tm="6740">
                                          <p:val>
                                            <p:fltVal val="1.008"/>
                                          </p:val>
                                        </p:tav>
                                        <p:tav tm="7870">
                                          <p:val>
                                            <p:fltVal val="1.0127"/>
                                          </p:val>
                                        </p:tav>
                                        <p:tav tm="8990">
                                          <p:val>
                                            <p:fltVal val="1.019"/>
                                          </p:val>
                                        </p:tav>
                                        <p:tav tm="10110">
                                          <p:val>
                                            <p:fltVal val="1.0271"/>
                                          </p:val>
                                        </p:tav>
                                        <p:tav tm="11240">
                                          <p:val>
                                            <p:fltVal val="1.0351"/>
                                          </p:val>
                                        </p:tav>
                                        <p:tav tm="12360">
                                          <p:val>
                                            <p:fltVal val="1.0414"/>
                                          </p:val>
                                        </p:tav>
                                        <p:tav tm="13480">
                                          <p:val>
                                            <p:fltVal val="1.046"/>
                                          </p:val>
                                        </p:tav>
                                        <p:tav tm="14610">
                                          <p:val>
                                            <p:fltVal val="1.0494"/>
                                          </p:val>
                                        </p:tav>
                                        <p:tav tm="15730">
                                          <p:val>
                                            <p:fltVal val="1.0516"/>
                                          </p:val>
                                        </p:tav>
                                        <p:tav tm="16850">
                                          <p:val>
                                            <p:fltVal val="1.053"/>
                                          </p:val>
                                        </p:tav>
                                        <p:tav tm="17980">
                                          <p:val>
                                            <p:fltVal val="1.0537"/>
                                          </p:val>
                                        </p:tav>
                                        <p:tav tm="19100">
                                          <p:val>
                                            <p:fltVal val="1.0539"/>
                                          </p:val>
                                        </p:tav>
                                        <p:tav tm="20220">
                                          <p:val>
                                            <p:fltVal val="1.054"/>
                                          </p:val>
                                        </p:tav>
                                        <p:tav tm="21350">
                                          <p:val>
                                            <p:fltVal val="1.0536"/>
                                          </p:val>
                                        </p:tav>
                                        <p:tav tm="22470">
                                          <p:val>
                                            <p:fltVal val="1.0515"/>
                                          </p:val>
                                        </p:tav>
                                        <p:tav tm="23600">
                                          <p:val>
                                            <p:fltVal val="1.0457"/>
                                          </p:val>
                                        </p:tav>
                                        <p:tav tm="24720">
                                          <p:val>
                                            <p:fltVal val="1.0344"/>
                                          </p:val>
                                        </p:tav>
                                        <p:tav tm="25840">
                                          <p:val>
                                            <p:fltVal val="1.0183"/>
                                          </p:val>
                                        </p:tav>
                                        <p:tav tm="26970">
                                          <p:val>
                                            <p:fltVal val="1.0076"/>
                                          </p:val>
                                        </p:tav>
                                        <p:tav tm="28090">
                                          <p:val>
                                            <p:fltVal val="1.0021"/>
                                          </p:val>
                                        </p:tav>
                                        <p:tav tm="29210">
                                          <p:val>
                                            <p:fltVal val="1.0002"/>
                                          </p:val>
                                        </p:tav>
                                        <p:tav tm="30340">
                                          <p:val>
                                            <p:fltVal val="1"/>
                                          </p:val>
                                        </p:tav>
                                        <p:tav tm="31460">
                                          <p:val>
                                            <p:fltVal val="1"/>
                                          </p:val>
                                        </p:tav>
                                        <p:tav tm="32580">
                                          <p:val>
                                            <p:fltVal val="1"/>
                                          </p:val>
                                        </p:tav>
                                        <p:tav tm="33710">
                                          <p:val>
                                            <p:fltVal val="1"/>
                                          </p:val>
                                        </p:tav>
                                        <p:tav tm="34830">
                                          <p:val>
                                            <p:fltVal val="1"/>
                                          </p:val>
                                        </p:tav>
                                        <p:tav tm="35960">
                                          <p:val>
                                            <p:fltVal val="1"/>
                                          </p:val>
                                        </p:tav>
                                        <p:tav tm="37080">
                                          <p:val>
                                            <p:fltVal val="1"/>
                                          </p:val>
                                        </p:tav>
                                        <p:tav tm="38200">
                                          <p:val>
                                            <p:fltVal val="1"/>
                                          </p:val>
                                        </p:tav>
                                        <p:tav tm="39330">
                                          <p:val>
                                            <p:fltVal val="1"/>
                                          </p:val>
                                        </p:tav>
                                        <p:tav tm="40450">
                                          <p:val>
                                            <p:fltVal val="1"/>
                                          </p:val>
                                        </p:tav>
                                        <p:tav tm="41570">
                                          <p:val>
                                            <p:fltVal val="1"/>
                                          </p:val>
                                        </p:tav>
                                        <p:tav tm="42700">
                                          <p:val>
                                            <p:fltVal val="1"/>
                                          </p:val>
                                        </p:tav>
                                        <p:tav tm="43820">
                                          <p:val>
                                            <p:fltVal val="1"/>
                                          </p:val>
                                        </p:tav>
                                        <p:tav tm="44940">
                                          <p:val>
                                            <p:fltVal val="1"/>
                                          </p:val>
                                        </p:tav>
                                        <p:tav tm="46070">
                                          <p:val>
                                            <p:fltVal val="1"/>
                                          </p:val>
                                        </p:tav>
                                        <p:tav tm="47190">
                                          <p:val>
                                            <p:fltVal val="1"/>
                                          </p:val>
                                        </p:tav>
                                        <p:tav tm="48310">
                                          <p:val>
                                            <p:fltVal val="1"/>
                                          </p:val>
                                        </p:tav>
                                        <p:tav tm="49440">
                                          <p:val>
                                            <p:fltVal val="1"/>
                                          </p:val>
                                        </p:tav>
                                        <p:tav tm="50560">
                                          <p:val>
                                            <p:fltVal val="1"/>
                                          </p:val>
                                        </p:tav>
                                        <p:tav tm="51690">
                                          <p:val>
                                            <p:fltVal val="1"/>
                                          </p:val>
                                        </p:tav>
                                        <p:tav tm="52810">
                                          <p:val>
                                            <p:fltVal val="1"/>
                                          </p:val>
                                        </p:tav>
                                        <p:tav tm="53930">
                                          <p:val>
                                            <p:fltVal val="1"/>
                                          </p:val>
                                        </p:tav>
                                        <p:tav tm="55060">
                                          <p:val>
                                            <p:fltVal val="1"/>
                                          </p:val>
                                        </p:tav>
                                        <p:tav tm="56180">
                                          <p:val>
                                            <p:fltVal val="1"/>
                                          </p:val>
                                        </p:tav>
                                        <p:tav tm="57300">
                                          <p:val>
                                            <p:fltVal val="1"/>
                                          </p:val>
                                        </p:tav>
                                        <p:tav tm="58430">
                                          <p:val>
                                            <p:fltVal val="1"/>
                                          </p:val>
                                        </p:tav>
                                        <p:tav tm="59550">
                                          <p:val>
                                            <p:fltVal val="1"/>
                                          </p:val>
                                        </p:tav>
                                        <p:tav tm="60670">
                                          <p:val>
                                            <p:fltVal val="1"/>
                                          </p:val>
                                        </p:tav>
                                        <p:tav tm="61800">
                                          <p:val>
                                            <p:fltVal val="1"/>
                                          </p:val>
                                        </p:tav>
                                        <p:tav tm="62920">
                                          <p:val>
                                            <p:fltVal val="1"/>
                                          </p:val>
                                        </p:tav>
                                        <p:tav tm="64040">
                                          <p:val>
                                            <p:fltVal val="1"/>
                                          </p:val>
                                        </p:tav>
                                        <p:tav tm="65170">
                                          <p:val>
                                            <p:fltVal val="1"/>
                                          </p:val>
                                        </p:tav>
                                        <p:tav tm="66290">
                                          <p:val>
                                            <p:fltVal val="1"/>
                                          </p:val>
                                        </p:tav>
                                        <p:tav tm="67420">
                                          <p:val>
                                            <p:fltVal val="1"/>
                                          </p:val>
                                        </p:tav>
                                        <p:tav tm="68540">
                                          <p:val>
                                            <p:fltVal val="1.0006"/>
                                          </p:val>
                                        </p:tav>
                                        <p:tav tm="69660">
                                          <p:val>
                                            <p:fltVal val="1.0024"/>
                                          </p:val>
                                        </p:tav>
                                        <p:tav tm="70790">
                                          <p:val>
                                            <p:fltVal val="1.006"/>
                                          </p:val>
                                        </p:tav>
                                        <p:tav tm="71910">
                                          <p:val>
                                            <p:fltVal val="1.0121"/>
                                          </p:val>
                                        </p:tav>
                                        <p:tav tm="73030">
                                          <p:val>
                                            <p:fltVal val="1.0213"/>
                                          </p:val>
                                        </p:tav>
                                        <p:tav tm="74160">
                                          <p:val>
                                            <p:fltVal val="1.0331"/>
                                          </p:val>
                                        </p:tav>
                                        <p:tav tm="75280">
                                          <p:val>
                                            <p:fltVal val="1.0422"/>
                                          </p:val>
                                        </p:tav>
                                        <p:tav tm="76400">
                                          <p:val>
                                            <p:fltVal val="1.0482"/>
                                          </p:val>
                                        </p:tav>
                                        <p:tav tm="77530">
                                          <p:val>
                                            <p:fltVal val="1.0516"/>
                                          </p:val>
                                        </p:tav>
                                        <p:tav tm="78650">
                                          <p:val>
                                            <p:fltVal val="1.0534"/>
                                          </p:val>
                                        </p:tav>
                                        <p:tav tm="79780">
                                          <p:val>
                                            <p:fltVal val="1.0539"/>
                                          </p:val>
                                        </p:tav>
                                        <p:tav tm="80900">
                                          <p:val>
                                            <p:fltVal val="1.0539"/>
                                          </p:val>
                                        </p:tav>
                                        <p:tav tm="82020">
                                          <p:val>
                                            <p:fltVal val="1.0534"/>
                                          </p:val>
                                        </p:tav>
                                        <p:tav tm="83150">
                                          <p:val>
                                            <p:fltVal val="1.0506"/>
                                          </p:val>
                                        </p:tav>
                                        <p:tav tm="84270">
                                          <p:val>
                                            <p:fltVal val="1.0439"/>
                                          </p:val>
                                        </p:tav>
                                        <p:tav tm="85390">
                                          <p:val>
                                            <p:fltVal val="1.0312"/>
                                          </p:val>
                                        </p:tav>
                                        <p:tav tm="86520">
                                          <p:val>
                                            <p:fltVal val="1.0156"/>
                                          </p:val>
                                        </p:tav>
                                        <p:tav tm="87640">
                                          <p:val>
                                            <p:fltVal val="1.0061"/>
                                          </p:val>
                                        </p:tav>
                                        <p:tav tm="88760">
                                          <p:val>
                                            <p:fltVal val="1.0015"/>
                                          </p:val>
                                        </p:tav>
                                        <p:tav tm="89890">
                                          <p:val>
                                            <p:fltVal val="1.0001"/>
                                          </p:val>
                                        </p:tav>
                                        <p:tav tm="91010">
                                          <p:val>
                                            <p:fltVal val="1"/>
                                          </p:val>
                                        </p:tav>
                                        <p:tav tm="92130">
                                          <p:val>
                                            <p:fltVal val="1"/>
                                          </p:val>
                                        </p:tav>
                                        <p:tav tm="93260">
                                          <p:val>
                                            <p:fltVal val="1"/>
                                          </p:val>
                                        </p:tav>
                                        <p:tav tm="94380">
                                          <p:val>
                                            <p:fltVal val="1"/>
                                          </p:val>
                                        </p:tav>
                                        <p:tav tm="95510">
                                          <p:val>
                                            <p:fltVal val="1"/>
                                          </p:val>
                                        </p:tav>
                                        <p:tav tm="96630">
                                          <p:val>
                                            <p:fltVal val="1"/>
                                          </p:val>
                                        </p:tav>
                                        <p:tav tm="97750">
                                          <p:val>
                                            <p:fltVal val="1"/>
                                          </p:val>
                                        </p:tav>
                                        <p:tav tm="98880">
                                          <p:val>
                                            <p:fltVal val="1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0" presetClass="entr" presetSubtype="1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sum"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3d.view.rotation.y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20"/>
                                          </p:val>
                                        </p:tav>
                                        <p:tav tm="3330">
                                          <p:val>
                                            <p:fltVal val="-19.9349"/>
                                          </p:val>
                                        </p:tav>
                                        <p:tav tm="6660">
                                          <p:val>
                                            <p:fltVal val="-19.7456"/>
                                          </p:val>
                                        </p:tav>
                                        <p:tav tm="9990">
                                          <p:val>
                                            <p:fltVal val="-19.441"/>
                                          </p:val>
                                        </p:tav>
                                        <p:tav tm="13320">
                                          <p:val>
                                            <p:fltVal val="-19.0299"/>
                                          </p:val>
                                        </p:tav>
                                        <p:tav tm="16650">
                                          <p:val>
                                            <p:fltVal val="-18.5212"/>
                                          </p:val>
                                        </p:tav>
                                        <p:tav tm="19970">
                                          <p:val>
                                            <p:fltVal val="-17.9257"/>
                                          </p:val>
                                        </p:tav>
                                        <p:tav tm="23290">
                                          <p:val>
                                            <p:fltVal val="-17.2507"/>
                                          </p:val>
                                        </p:tav>
                                        <p:tav tm="26620">
                                          <p:val>
                                            <p:fltVal val="-16.5027"/>
                                          </p:val>
                                        </p:tav>
                                        <p:tav tm="29950">
                                          <p:val>
                                            <p:fltVal val="-15.6925"/>
                                          </p:val>
                                        </p:tav>
                                        <p:tav tm="33280">
                                          <p:val>
                                            <p:fltVal val="-14.829"/>
                                          </p:val>
                                        </p:tav>
                                        <p:tav tm="36610">
                                          <p:val>
                                            <p:fltVal val="-13.9209"/>
                                          </p:val>
                                        </p:tav>
                                        <p:tav tm="39940">
                                          <p:val>
                                            <p:fltVal val="-12.9772"/>
                                          </p:val>
                                        </p:tav>
                                        <p:tav tm="43270">
                                          <p:val>
                                            <p:fltVal val="-12.0068"/>
                                          </p:val>
                                        </p:tav>
                                        <p:tav tm="46600">
                                          <p:val>
                                            <p:fltVal val="-11.0184"/>
                                          </p:val>
                                        </p:tav>
                                        <p:tav tm="49930">
                                          <p:val>
                                            <p:fltVal val="-10.0209"/>
                                          </p:val>
                                        </p:tav>
                                        <p:tav tm="53250">
                                          <p:val>
                                            <p:fltVal val="-9.0263"/>
                                          </p:val>
                                        </p:tav>
                                        <p:tav tm="56580">
                                          <p:val>
                                            <p:fltVal val="-8.0373"/>
                                          </p:val>
                                        </p:tav>
                                        <p:tav tm="59900">
                                          <p:val>
                                            <p:fltVal val="-7.0688"/>
                                          </p:val>
                                        </p:tav>
                                        <p:tav tm="63220">
                                          <p:val>
                                            <p:fltVal val="-6.1264"/>
                                          </p:val>
                                        </p:tav>
                                        <p:tav tm="66540">
                                          <p:val>
                                            <p:fltVal val="-5.2189"/>
                                          </p:val>
                                        </p:tav>
                                        <p:tav tm="69870">
                                          <p:val>
                                            <p:fltVal val="-4.3528"/>
                                          </p:val>
                                        </p:tav>
                                        <p:tav tm="73190">
                                          <p:val>
                                            <p:fltVal val="-3.5418"/>
                                          </p:val>
                                        </p:tav>
                                        <p:tav tm="76510">
                                          <p:val>
                                            <p:fltVal val="-2.7922"/>
                                          </p:val>
                                        </p:tav>
                                        <p:tav tm="79830">
                                          <p:val>
                                            <p:fltVal val="-2.1127"/>
                                          </p:val>
                                        </p:tav>
                                        <p:tav tm="83160">
                                          <p:val>
                                            <p:fltVal val="-1.5104"/>
                                          </p:val>
                                        </p:tav>
                                        <p:tav tm="86480">
                                          <p:val>
                                            <p:fltVal val="-0.9978"/>
                                          </p:val>
                                        </p:tav>
                                        <p:tav tm="89800">
                                          <p:val>
                                            <p:fltVal val="-0.5817"/>
                                          </p:val>
                                        </p:tav>
                                        <p:tav tm="93120">
                                          <p:val>
                                            <p:fltVal val="-0.2709"/>
                                          </p:val>
                                        </p:tav>
                                        <p:tav tm="96450">
                                          <p:val>
                                            <p:fltVal val="-0.0738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9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sum">
                                        <p:cTn id="5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3d.object.rotation.y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120">
                                          <p:val>
                                            <p:fltVal val="-0.0012"/>
                                          </p:val>
                                        </p:tav>
                                        <p:tav tm="2250">
                                          <p:val>
                                            <p:fltVal val="-0.0098"/>
                                          </p:val>
                                        </p:tav>
                                        <p:tav tm="3370">
                                          <p:val>
                                            <p:fltVal val="-0.033"/>
                                          </p:val>
                                        </p:tav>
                                        <p:tav tm="4490">
                                          <p:val>
                                            <p:fltVal val="-0.0789"/>
                                          </p:val>
                                        </p:tav>
                                        <p:tav tm="5620">
                                          <p:val>
                                            <p:fltVal val="-0.1548"/>
                                          </p:val>
                                        </p:tav>
                                        <p:tav tm="6740">
                                          <p:val>
                                            <p:fltVal val="-0.267"/>
                                          </p:val>
                                        </p:tav>
                                        <p:tav tm="7870">
                                          <p:val>
                                            <p:fltVal val="-0.4235"/>
                                          </p:val>
                                        </p:tav>
                                        <p:tav tm="8990">
                                          <p:val>
                                            <p:fltVal val="-0.6337"/>
                                          </p:val>
                                        </p:tav>
                                        <p:tav tm="10110">
                                          <p:val>
                                            <p:fltVal val="-0.9013"/>
                                          </p:val>
                                        </p:tav>
                                        <p:tav tm="11240">
                                          <p:val>
                                            <p:fltVal val="-1.2353"/>
                                          </p:val>
                                        </p:tav>
                                        <p:tav tm="12360">
                                          <p:val>
                                            <p:fltVal val="-1.647"/>
                                          </p:val>
                                        </p:tav>
                                        <p:tav tm="13480">
                                          <p:val>
                                            <p:fltVal val="-2.0869"/>
                                          </p:val>
                                        </p:tav>
                                        <p:tav tm="14610">
                                          <p:val>
                                            <p:fltVal val="-2.4538"/>
                                          </p:val>
                                        </p:tav>
                                        <p:tav tm="15730">
                                          <p:val>
                                            <p:fltVal val="-2.7534"/>
                                          </p:val>
                                        </p:tav>
                                        <p:tav tm="16850">
                                          <p:val>
                                            <p:fltVal val="-2.9876"/>
                                          </p:val>
                                        </p:tav>
                                        <p:tav tm="17980">
                                          <p:val>
                                            <p:fltVal val="-3.1669"/>
                                          </p:val>
                                        </p:tav>
                                        <p:tav tm="19100">
                                          <p:val>
                                            <p:fltVal val="-3.2996"/>
                                          </p:val>
                                        </p:tav>
                                        <p:tav tm="20220">
                                          <p:val>
                                            <p:fltVal val="-3.3906"/>
                                          </p:val>
                                        </p:tav>
                                        <p:tav tm="21350">
                                          <p:val>
                                            <p:fltVal val="-3.4488"/>
                                          </p:val>
                                        </p:tav>
                                        <p:tav tm="22470">
                                          <p:val>
                                            <p:fltVal val="-3.4815"/>
                                          </p:val>
                                        </p:tav>
                                        <p:tav tm="23600">
                                          <p:val>
                                            <p:fltVal val="-3.4961"/>
                                          </p:val>
                                        </p:tav>
                                        <p:tav tm="24720">
                                          <p:val>
                                            <p:fltVal val="-3.4998"/>
                                          </p:val>
                                        </p:tav>
                                        <p:tav tm="25840">
                                          <p:val>
                                            <p:fltVal val="-3.0301"/>
                                          </p:val>
                                        </p:tav>
                                        <p:tav tm="26970">
                                          <p:val>
                                            <p:fltVal val="-0.9661"/>
                                          </p:val>
                                        </p:tav>
                                        <p:tav tm="28090">
                                          <p:val>
                                            <p:fltVal val="2.1525"/>
                                          </p:val>
                                        </p:tav>
                                        <p:tav tm="29210">
                                          <p:val>
                                            <p:fltVal val="6.1215"/>
                                          </p:val>
                                        </p:tav>
                                        <p:tav tm="30340">
                                          <p:val>
                                            <p:fltVal val="10.8322"/>
                                          </p:val>
                                        </p:tav>
                                        <p:tav tm="31460">
                                          <p:val>
                                            <p:fltVal val="16.2132"/>
                                          </p:val>
                                        </p:tav>
                                        <p:tav tm="32580">
                                          <p:val>
                                            <p:fltVal val="22.2128"/>
                                          </p:val>
                                        </p:tav>
                                        <p:tav tm="33710">
                                          <p:val>
                                            <p:fltVal val="28.7297"/>
                                          </p:val>
                                        </p:tav>
                                        <p:tav tm="34830">
                                          <p:val>
                                            <p:fltVal val="35.8493"/>
                                          </p:val>
                                        </p:tav>
                                        <p:tav tm="35960">
                                          <p:val>
                                            <p:fltVal val="43.4888"/>
                                          </p:val>
                                        </p:tav>
                                        <p:tav tm="37080">
                                          <p:val>
                                            <p:fltVal val="51.6257"/>
                                          </p:val>
                                        </p:tav>
                                        <p:tav tm="38200">
                                          <p:val>
                                            <p:fltVal val="60.2402"/>
                                          </p:val>
                                        </p:tav>
                                        <p:tav tm="39330">
                                          <p:val>
                                            <p:fltVal val="69.3155"/>
                                          </p:val>
                                        </p:tav>
                                        <p:tav tm="40450">
                                          <p:val>
                                            <p:fltVal val="78.8364"/>
                                          </p:val>
                                        </p:tav>
                                        <p:tav tm="41570">
                                          <p:val>
                                            <p:fltVal val="88.6987"/>
                                          </p:val>
                                        </p:tav>
                                        <p:tav tm="42700">
                                          <p:val>
                                            <p:fltVal val="99.0679"/>
                                          </p:val>
                                        </p:tav>
                                        <p:tav tm="43820">
                                          <p:val>
                                            <p:fltVal val="109.8461"/>
                                          </p:val>
                                        </p:tav>
                                        <p:tav tm="44940">
                                          <p:val>
                                            <p:fltVal val="121.0232"/>
                                          </p:val>
                                        </p:tav>
                                        <p:tav tm="46070">
                                          <p:val>
                                            <p:fltVal val="132.5899"/>
                                          </p:val>
                                        </p:tav>
                                        <p:tav tm="47190">
                                          <p:val>
                                            <p:fltVal val="144.5376"/>
                                          </p:val>
                                        </p:tav>
                                        <p:tav tm="48310">
                                          <p:val>
                                            <p:fltVal val="156.85851"/>
                                          </p:val>
                                        </p:tav>
                                        <p:tav tm="49440">
                                          <p:val>
                                            <p:fltVal val="169.43021"/>
                                          </p:val>
                                        </p:tav>
                                        <p:tav tm="50560">
                                          <p:val>
                                            <p:fltVal val="182.34309"/>
                                          </p:val>
                                        </p:tav>
                                        <p:tav tm="51690">
                                          <p:val>
                                            <p:fltVal val="195.1411"/>
                                          </p:val>
                                        </p:tav>
                                        <p:tav tm="52810">
                                          <p:val>
                                            <p:fltVal val="207.6945"/>
                                          </p:val>
                                        </p:tav>
                                        <p:tav tm="53930">
                                          <p:val>
                                            <p:fltVal val="219.77251"/>
                                          </p:val>
                                        </p:tav>
                                        <p:tav tm="55060">
                                          <p:val>
                                            <p:fltVal val="231.4814"/>
                                          </p:val>
                                        </p:tav>
                                        <p:tav tm="56180">
                                          <p:val>
                                            <p:fltVal val="242.91341"/>
                                          </p:val>
                                        </p:tav>
                                        <p:tav tm="57300">
                                          <p:val>
                                            <p:fltVal val="253.8558"/>
                                          </p:val>
                                        </p:tav>
                                        <p:tav tm="58430">
                                          <p:val>
                                            <p:fltVal val="264.40329"/>
                                          </p:val>
                                        </p:tav>
                                        <p:tav tm="59550">
                                          <p:val>
                                            <p:fltVal val="274.63501"/>
                                          </p:val>
                                        </p:tav>
                                        <p:tav tm="60670">
                                          <p:val>
                                            <p:fltVal val="284.35721"/>
                                          </p:val>
                                        </p:tav>
                                        <p:tav tm="61800">
                                          <p:val>
                                            <p:fltVal val="293.6507"/>
                                          </p:val>
                                        </p:tav>
                                        <p:tav tm="62920">
                                          <p:val>
                                            <p:fltVal val="302.57959"/>
                                          </p:val>
                                        </p:tav>
                                        <p:tav tm="64040">
                                          <p:val>
                                            <p:fltVal val="310.96921"/>
                                          </p:val>
                                        </p:tav>
                                        <p:tav tm="65170">
                                          <p:val>
                                            <p:fltVal val="318.88379"/>
                                          </p:val>
                                        </p:tav>
                                        <p:tav tm="66290">
                                          <p:val>
                                            <p:fltVal val="326.36801"/>
                                          </p:val>
                                        </p:tav>
                                        <p:tav tm="67420">
                                          <p:val>
                                            <p:fltVal val="333.26511"/>
                                          </p:val>
                                        </p:tav>
                                        <p:tav tm="68540">
                                          <p:val>
                                            <p:fltVal val="339.6712"/>
                                          </p:val>
                                        </p:tav>
                                        <p:tav tm="69660">
                                          <p:val>
                                            <p:fltVal val="345.43851"/>
                                          </p:val>
                                        </p:tav>
                                        <p:tav tm="70790">
                                          <p:val>
                                            <p:fltVal val="350.58469"/>
                                          </p:val>
                                        </p:tav>
                                        <p:tav tm="71910">
                                          <p:val>
                                            <p:fltVal val="355.09189"/>
                                          </p:val>
                                        </p:tav>
                                        <p:tav tm="73030">
                                          <p:val>
                                            <p:fltVal val="358.80179"/>
                                          </p:val>
                                        </p:tav>
                                        <p:tav tm="74160">
                                          <p:val>
                                            <p:fltVal val="361.63531"/>
                                          </p:val>
                                        </p:tav>
                                        <p:tav tm="75280">
                                          <p:val>
                                            <p:fltVal val="363.345"/>
                                          </p:val>
                                        </p:tav>
                                        <p:tav tm="76400">
                                          <p:val>
                                            <p:fltVal val="363.4978"/>
                                          </p:val>
                                        </p:tav>
                                        <p:tav tm="77530">
                                          <p:val>
                                            <p:fltVal val="363.47061"/>
                                          </p:val>
                                        </p:tav>
                                        <p:tav tm="78650">
                                          <p:val>
                                            <p:fltVal val="363.38339"/>
                                          </p:val>
                                        </p:tav>
                                        <p:tav tm="79780">
                                          <p:val>
                                            <p:fltVal val="363.20349"/>
                                          </p:val>
                                        </p:tav>
                                        <p:tav tm="80900">
                                          <p:val>
                                            <p:fltVal val="362.8963"/>
                                          </p:val>
                                        </p:tav>
                                        <p:tav tm="82020">
                                          <p:val>
                                            <p:fltVal val="362.4227"/>
                                          </p:val>
                                        </p:tav>
                                        <p:tav tm="83150">
                                          <p:val>
                                            <p:fltVal val="361.7569"/>
                                          </p:val>
                                        </p:tav>
                                        <p:tav tm="84270">
                                          <p:val>
                                            <p:fltVal val="361.0874"/>
                                          </p:val>
                                        </p:tav>
                                        <p:tav tm="85390">
                                          <p:val>
                                            <p:fltVal val="360.6105"/>
                                          </p:val>
                                        </p:tav>
                                        <p:tav tm="86520">
                                          <p:val>
                                            <p:fltVal val="360.30069"/>
                                          </p:val>
                                        </p:tav>
                                        <p:tav tm="87640">
                                          <p:val>
                                            <p:fltVal val="360.1188"/>
                                          </p:val>
                                        </p:tav>
                                        <p:tav tm="88760">
                                          <p:val>
                                            <p:fltVal val="360.03021"/>
                                          </p:val>
                                        </p:tav>
                                        <p:tav tm="89890">
                                          <p:val>
                                            <p:fltVal val="360.00229"/>
                                          </p:val>
                                        </p:tav>
                                        <p:tav tm="91010">
                                          <p:val>
                                            <p:fltVal val="360"/>
                                          </p:val>
                                        </p:tav>
                                        <p:tav tm="92130">
                                          <p:val>
                                            <p:fltVal val="360"/>
                                          </p:val>
                                        </p:tav>
                                        <p:tav tm="93260">
                                          <p:val>
                                            <p:fltVal val="360"/>
                                          </p:val>
                                        </p:tav>
                                        <p:tav tm="94380">
                                          <p:val>
                                            <p:fltVal val="360"/>
                                          </p:val>
                                        </p:tav>
                                        <p:tav tm="95510">
                                          <p:val>
                                            <p:fltVal val="360"/>
                                          </p:val>
                                        </p:tav>
                                        <p:tav tm="96630">
                                          <p:val>
                                            <p:fltVal val="360"/>
                                          </p:val>
                                        </p:tav>
                                        <p:tav tm="97750">
                                          <p:val>
                                            <p:fltVal val="360"/>
                                          </p:val>
                                        </p:tav>
                                        <p:tav tm="9888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sum">
                                        <p:cTn id="5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3d.object.translation.y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120">
                                          <p:val>
                                            <p:fltVal val="0"/>
                                          </p:val>
                                        </p:tav>
                                        <p:tav tm="2250">
                                          <p:val>
                                            <p:fltVal val="-10E-5"/>
                                          </p:val>
                                        </p:tav>
                                        <p:tav tm="3370">
                                          <p:val>
                                            <p:fltVal val="-0.0004"/>
                                          </p:val>
                                        </p:tav>
                                        <p:tav tm="4490">
                                          <p:val>
                                            <p:fltVal val="-0.0011"/>
                                          </p:val>
                                        </p:tav>
                                        <p:tav tm="5620">
                                          <p:val>
                                            <p:fltVal val="-0.0021"/>
                                          </p:val>
                                        </p:tav>
                                        <p:tav tm="6740">
                                          <p:val>
                                            <p:fltVal val="-0.0037"/>
                                          </p:val>
                                        </p:tav>
                                        <p:tav tm="7870">
                                          <p:val>
                                            <p:fltVal val="-0.0059"/>
                                          </p:val>
                                        </p:tav>
                                        <p:tav tm="8990">
                                          <p:val>
                                            <p:fltVal val="-0.0088"/>
                                          </p:val>
                                        </p:tav>
                                        <p:tav tm="10110">
                                          <p:val>
                                            <p:fltVal val="-0.0125"/>
                                          </p:val>
                                        </p:tav>
                                        <p:tav tm="11240">
                                          <p:val>
                                            <p:fltVal val="-0.0162"/>
                                          </p:val>
                                        </p:tav>
                                        <p:tav tm="12360">
                                          <p:val>
                                            <p:fltVal val="-0.0191"/>
                                          </p:val>
                                        </p:tav>
                                        <p:tav tm="13480">
                                          <p:val>
                                            <p:fltVal val="-0.0213"/>
                                          </p:val>
                                        </p:tav>
                                        <p:tav tm="14610">
                                          <p:val>
                                            <p:fltVal val="-0.0228"/>
                                          </p:val>
                                        </p:tav>
                                        <p:tav tm="15730">
                                          <p:val>
                                            <p:fltVal val="-0.0239"/>
                                          </p:val>
                                        </p:tav>
                                        <p:tav tm="16850">
                                          <p:val>
                                            <p:fltVal val="-0.0245"/>
                                          </p:val>
                                        </p:tav>
                                        <p:tav tm="17980">
                                          <p:val>
                                            <p:fltVal val="-0.0248"/>
                                          </p:val>
                                        </p:tav>
                                        <p:tav tm="19100">
                                          <p:val>
                                            <p:fltVal val="-0.0249"/>
                                          </p:val>
                                        </p:tav>
                                        <p:tav tm="20220">
                                          <p:val>
                                            <p:fltVal val="-0.0249"/>
                                          </p:val>
                                        </p:tav>
                                        <p:tav tm="21350">
                                          <p:val>
                                            <p:fltVal val="-0.0248"/>
                                          </p:val>
                                        </p:tav>
                                        <p:tav tm="22470">
                                          <p:val>
                                            <p:fltVal val="-0.0241"/>
                                          </p:val>
                                        </p:tav>
                                        <p:tav tm="23600">
                                          <p:val>
                                            <p:fltVal val="-0.022"/>
                                          </p:val>
                                        </p:tav>
                                        <p:tav tm="24720">
                                          <p:val>
                                            <p:fltVal val="-0.0179"/>
                                          </p:val>
                                        </p:tav>
                                        <p:tav tm="25840">
                                          <p:val>
                                            <p:fltVal val="-0.0113"/>
                                          </p:val>
                                        </p:tav>
                                        <p:tav tm="26970">
                                          <p:val>
                                            <p:fltVal val="-0.0013"/>
                                          </p:val>
                                        </p:tav>
                                        <p:tav tm="28090">
                                          <p:val>
                                            <p:fltVal val="0.0124"/>
                                          </p:val>
                                        </p:tav>
                                        <p:tav tm="29210">
                                          <p:val>
                                            <p:fltVal val="0.0309"/>
                                          </p:val>
                                        </p:tav>
                                        <p:tav tm="30340">
                                          <p:val>
                                            <p:fltVal val="0.0546"/>
                                          </p:val>
                                        </p:tav>
                                        <p:tav tm="31460">
                                          <p:val>
                                            <p:fltVal val="0.0842"/>
                                          </p:val>
                                        </p:tav>
                                        <p:tav tm="32580">
                                          <p:val>
                                            <p:fltVal val="0.1204"/>
                                          </p:val>
                                        </p:tav>
                                        <p:tav tm="33710">
                                          <p:val>
                                            <p:fltVal val="0.1634"/>
                                          </p:val>
                                        </p:tav>
                                        <p:tav tm="34830">
                                          <p:val>
                                            <p:fltVal val="0.2145"/>
                                          </p:val>
                                        </p:tav>
                                        <p:tav tm="35960">
                                          <p:val>
                                            <p:fltVal val="0.2711"/>
                                          </p:val>
                                        </p:tav>
                                        <p:tav tm="37080">
                                          <p:val>
                                            <p:fltVal val="0.3207"/>
                                          </p:val>
                                        </p:tav>
                                        <p:tav tm="38200">
                                          <p:val>
                                            <p:fltVal val="0.3625"/>
                                          </p:val>
                                        </p:tav>
                                        <p:tav tm="39330">
                                          <p:val>
                                            <p:fltVal val="0.3973"/>
                                          </p:val>
                                        </p:tav>
                                        <p:tav tm="40450">
                                          <p:val>
                                            <p:fltVal val="0.4256"/>
                                          </p:val>
                                        </p:tav>
                                        <p:tav tm="41570">
                                          <p:val>
                                            <p:fltVal val="0.448"/>
                                          </p:val>
                                        </p:tav>
                                        <p:tav tm="42700">
                                          <p:val>
                                            <p:fltVal val="0.4655"/>
                                          </p:val>
                                        </p:tav>
                                        <p:tav tm="43820">
                                          <p:val>
                                            <p:fltVal val="0.4786"/>
                                          </p:val>
                                        </p:tav>
                                        <p:tav tm="44940">
                                          <p:val>
                                            <p:fltVal val="0.4878"/>
                                          </p:val>
                                        </p:tav>
                                        <p:tav tm="46070">
                                          <p:val>
                                            <p:fltVal val="0.4939"/>
                                          </p:val>
                                        </p:tav>
                                        <p:tav tm="47190">
                                          <p:val>
                                            <p:fltVal val="0.4975"/>
                                          </p:val>
                                        </p:tav>
                                        <p:tav tm="48310">
                                          <p:val>
                                            <p:fltVal val="0.4993"/>
                                          </p:val>
                                        </p:tav>
                                        <p:tav tm="49440">
                                          <p:val>
                                            <p:fltVal val="0.4999"/>
                                          </p:val>
                                        </p:tav>
                                        <p:tav tm="50560">
                                          <p:val>
                                            <p:fltVal val="0.4999"/>
                                          </p:val>
                                        </p:tav>
                                        <p:tav tm="51690">
                                          <p:val>
                                            <p:fltVal val="0.4998"/>
                                          </p:val>
                                        </p:tav>
                                        <p:tav tm="52810">
                                          <p:val>
                                            <p:fltVal val="0.4988"/>
                                          </p:val>
                                        </p:tav>
                                        <p:tav tm="53930">
                                          <p:val>
                                            <p:fltVal val="0.4965"/>
                                          </p:val>
                                        </p:tav>
                                        <p:tav tm="55060">
                                          <p:val>
                                            <p:fltVal val="0.4921"/>
                                          </p:val>
                                        </p:tav>
                                        <p:tav tm="56180">
                                          <p:val>
                                            <p:fltVal val="0.485"/>
                                          </p:val>
                                        </p:tav>
                                        <p:tav tm="57300">
                                          <p:val>
                                            <p:fltVal val="0.4746"/>
                                          </p:val>
                                        </p:tav>
                                        <p:tav tm="58430">
                                          <p:val>
                                            <p:fltVal val="0.4603"/>
                                          </p:val>
                                        </p:tav>
                                        <p:tav tm="59550">
                                          <p:val>
                                            <p:fltVal val="0.4411"/>
                                          </p:val>
                                        </p:tav>
                                        <p:tav tm="60670">
                                          <p:val>
                                            <p:fltVal val="0.4169"/>
                                          </p:val>
                                        </p:tav>
                                        <p:tav tm="61800">
                                          <p:val>
                                            <p:fltVal val="0.3868"/>
                                          </p:val>
                                        </p:tav>
                                        <p:tav tm="62920">
                                          <p:val>
                                            <p:fltVal val="0.3499"/>
                                          </p:val>
                                        </p:tav>
                                        <p:tav tm="64040">
                                          <p:val>
                                            <p:fltVal val="0.306"/>
                                          </p:val>
                                        </p:tav>
                                        <p:tav tm="65170">
                                          <p:val>
                                            <p:fltVal val="0.2544"/>
                                          </p:val>
                                        </p:tav>
                                        <p:tav tm="66290">
                                          <p:val>
                                            <p:fltVal val="0.1981"/>
                                          </p:val>
                                        </p:tav>
                                        <p:tav tm="67420">
                                          <p:val>
                                            <p:fltVal val="0.1498"/>
                                          </p:val>
                                        </p:tav>
                                        <p:tav tm="68540">
                                          <p:val>
                                            <p:fltVal val="0.1087"/>
                                          </p:val>
                                        </p:tav>
                                        <p:tav tm="69660">
                                          <p:val>
                                            <p:fltVal val="0.0748"/>
                                          </p:val>
                                        </p:tav>
                                        <p:tav tm="70790">
                                          <p:val>
                                            <p:fltVal val="0.0473"/>
                                          </p:val>
                                        </p:tav>
                                        <p:tav tm="71910">
                                          <p:val>
                                            <p:fltVal val="0.0251"/>
                                          </p:val>
                                        </p:tav>
                                        <p:tav tm="73030">
                                          <p:val>
                                            <p:fltVal val="0.0082"/>
                                          </p:val>
                                        </p:tav>
                                        <p:tav tm="74160">
                                          <p:val>
                                            <p:fltVal val="-0.0044"/>
                                          </p:val>
                                        </p:tav>
                                        <p:tav tm="75280">
                                          <p:val>
                                            <p:fltVal val="-0.0134"/>
                                          </p:val>
                                        </p:tav>
                                        <p:tav tm="76400">
                                          <p:val>
                                            <p:fltVal val="-0.0192"/>
                                          </p:val>
                                        </p:tav>
                                        <p:tav tm="77530">
                                          <p:val>
                                            <p:fltVal val="-0.0227"/>
                                          </p:val>
                                        </p:tav>
                                        <p:tav tm="78650">
                                          <p:val>
                                            <p:fltVal val="-0.0244"/>
                                          </p:val>
                                        </p:tav>
                                        <p:tav tm="79780">
                                          <p:val>
                                            <p:fltVal val="-0.0249"/>
                                          </p:val>
                                        </p:tav>
                                        <p:tav tm="80900">
                                          <p:val>
                                            <p:fltVal val="-0.0249"/>
                                          </p:val>
                                        </p:tav>
                                        <p:tav tm="82020">
                                          <p:val>
                                            <p:fltVal val="-0.0244"/>
                                          </p:val>
                                        </p:tav>
                                        <p:tav tm="83150">
                                          <p:val>
                                            <p:fltVal val="-0.0219"/>
                                          </p:val>
                                        </p:tav>
                                        <p:tav tm="84270">
                                          <p:val>
                                            <p:fltVal val="-0.0156"/>
                                          </p:val>
                                        </p:tav>
                                        <p:tav tm="85390">
                                          <p:val>
                                            <p:fltVal val="-0.0039"/>
                                          </p:val>
                                        </p:tav>
                                        <p:tav tm="86520">
                                          <p:val>
                                            <p:fltVal val="0.0104"/>
                                          </p:val>
                                        </p:tav>
                                        <p:tav tm="87640">
                                          <p:val>
                                            <p:fltVal val="0.0192"/>
                                          </p:val>
                                        </p:tav>
                                        <p:tav tm="88760">
                                          <p:val>
                                            <p:fltVal val="0.0235"/>
                                          </p:val>
                                        </p:tav>
                                        <p:tav tm="89890">
                                          <p:val>
                                            <p:fltVal val="0.0248"/>
                                          </p:val>
                                        </p:tav>
                                        <p:tav tm="91010">
                                          <p:val>
                                            <p:fltVal val="0.0249"/>
                                          </p:val>
                                        </p:tav>
                                        <p:tav tm="92130">
                                          <p:val>
                                            <p:fltVal val="0.0247"/>
                                          </p:val>
                                        </p:tav>
                                        <p:tav tm="93260">
                                          <p:val>
                                            <p:fltVal val="0.0234"/>
                                          </p:val>
                                        </p:tav>
                                        <p:tav tm="94380">
                                          <p:val>
                                            <p:fltVal val="0.0202"/>
                                          </p:val>
                                        </p:tav>
                                        <p:tav tm="95510">
                                          <p:val>
                                            <p:fltVal val="0.0143"/>
                                          </p:val>
                                        </p:tav>
                                        <p:tav tm="96630">
                                          <p:val>
                                            <p:fltVal val="0.0071"/>
                                          </p:val>
                                        </p:tav>
                                        <p:tav tm="97750">
                                          <p:val>
                                            <p:fltVal val="0.0027"/>
                                          </p:val>
                                        </p:tav>
                                        <p:tav tm="98880">
                                          <p:val>
                                            <p:fltVal val="0.0007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5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1120">
                                          <p:val>
                                            <p:fltVal val="1"/>
                                          </p:val>
                                        </p:tav>
                                        <p:tav tm="2250">
                                          <p:val>
                                            <p:fltVal val="1.0002"/>
                                          </p:val>
                                        </p:tav>
                                        <p:tav tm="3370">
                                          <p:val>
                                            <p:fltVal val="1.0009"/>
                                          </p:val>
                                        </p:tav>
                                        <p:tav tm="4490">
                                          <p:val>
                                            <p:fltVal val="1.0023"/>
                                          </p:val>
                                        </p:tav>
                                        <p:tav tm="5620">
                                          <p:val>
                                            <p:fltVal val="1.0046"/>
                                          </p:val>
                                        </p:tav>
                                        <p:tav tm="6740">
                                          <p:val>
                                            <p:fltVal val="1.008"/>
                                          </p:val>
                                        </p:tav>
                                        <p:tav tm="7870">
                                          <p:val>
                                            <p:fltVal val="1.0127"/>
                                          </p:val>
                                        </p:tav>
                                        <p:tav tm="8990">
                                          <p:val>
                                            <p:fltVal val="1.019"/>
                                          </p:val>
                                        </p:tav>
                                        <p:tav tm="10110">
                                          <p:val>
                                            <p:fltVal val="1.0271"/>
                                          </p:val>
                                        </p:tav>
                                        <p:tav tm="11240">
                                          <p:val>
                                            <p:fltVal val="1.0351"/>
                                          </p:val>
                                        </p:tav>
                                        <p:tav tm="12360">
                                          <p:val>
                                            <p:fltVal val="1.0414"/>
                                          </p:val>
                                        </p:tav>
                                        <p:tav tm="13480">
                                          <p:val>
                                            <p:fltVal val="1.046"/>
                                          </p:val>
                                        </p:tav>
                                        <p:tav tm="14610">
                                          <p:val>
                                            <p:fltVal val="1.0494"/>
                                          </p:val>
                                        </p:tav>
                                        <p:tav tm="15730">
                                          <p:val>
                                            <p:fltVal val="1.0516"/>
                                          </p:val>
                                        </p:tav>
                                        <p:tav tm="16850">
                                          <p:val>
                                            <p:fltVal val="1.053"/>
                                          </p:val>
                                        </p:tav>
                                        <p:tav tm="17980">
                                          <p:val>
                                            <p:fltVal val="1.0537"/>
                                          </p:val>
                                        </p:tav>
                                        <p:tav tm="19100">
                                          <p:val>
                                            <p:fltVal val="1.0539"/>
                                          </p:val>
                                        </p:tav>
                                        <p:tav tm="20220">
                                          <p:val>
                                            <p:fltVal val="1.054"/>
                                          </p:val>
                                        </p:tav>
                                        <p:tav tm="21350">
                                          <p:val>
                                            <p:fltVal val="1.0536"/>
                                          </p:val>
                                        </p:tav>
                                        <p:tav tm="22470">
                                          <p:val>
                                            <p:fltVal val="1.0515"/>
                                          </p:val>
                                        </p:tav>
                                        <p:tav tm="23600">
                                          <p:val>
                                            <p:fltVal val="1.0457"/>
                                          </p:val>
                                        </p:tav>
                                        <p:tav tm="24720">
                                          <p:val>
                                            <p:fltVal val="1.0344"/>
                                          </p:val>
                                        </p:tav>
                                        <p:tav tm="25840">
                                          <p:val>
                                            <p:fltVal val="1.0183"/>
                                          </p:val>
                                        </p:tav>
                                        <p:tav tm="26970">
                                          <p:val>
                                            <p:fltVal val="1.0076"/>
                                          </p:val>
                                        </p:tav>
                                        <p:tav tm="28090">
                                          <p:val>
                                            <p:fltVal val="1.0021"/>
                                          </p:val>
                                        </p:tav>
                                        <p:tav tm="29210">
                                          <p:val>
                                            <p:fltVal val="1.0002"/>
                                          </p:val>
                                        </p:tav>
                                        <p:tav tm="30340">
                                          <p:val>
                                            <p:fltVal val="1"/>
                                          </p:val>
                                        </p:tav>
                                        <p:tav tm="31460">
                                          <p:val>
                                            <p:fltVal val="1"/>
                                          </p:val>
                                        </p:tav>
                                        <p:tav tm="32580">
                                          <p:val>
                                            <p:fltVal val="1"/>
                                          </p:val>
                                        </p:tav>
                                        <p:tav tm="33710">
                                          <p:val>
                                            <p:fltVal val="1"/>
                                          </p:val>
                                        </p:tav>
                                        <p:tav tm="34830">
                                          <p:val>
                                            <p:fltVal val="1"/>
                                          </p:val>
                                        </p:tav>
                                        <p:tav tm="35960">
                                          <p:val>
                                            <p:fltVal val="1"/>
                                          </p:val>
                                        </p:tav>
                                        <p:tav tm="37080">
                                          <p:val>
                                            <p:fltVal val="1"/>
                                          </p:val>
                                        </p:tav>
                                        <p:tav tm="38200">
                                          <p:val>
                                            <p:fltVal val="1"/>
                                          </p:val>
                                        </p:tav>
                                        <p:tav tm="39330">
                                          <p:val>
                                            <p:fltVal val="1"/>
                                          </p:val>
                                        </p:tav>
                                        <p:tav tm="40450">
                                          <p:val>
                                            <p:fltVal val="1"/>
                                          </p:val>
                                        </p:tav>
                                        <p:tav tm="41570">
                                          <p:val>
                                            <p:fltVal val="1"/>
                                          </p:val>
                                        </p:tav>
                                        <p:tav tm="42700">
                                          <p:val>
                                            <p:fltVal val="1"/>
                                          </p:val>
                                        </p:tav>
                                        <p:tav tm="43820">
                                          <p:val>
                                            <p:fltVal val="1"/>
                                          </p:val>
                                        </p:tav>
                                        <p:tav tm="44940">
                                          <p:val>
                                            <p:fltVal val="1"/>
                                          </p:val>
                                        </p:tav>
                                        <p:tav tm="46070">
                                          <p:val>
                                            <p:fltVal val="1"/>
                                          </p:val>
                                        </p:tav>
                                        <p:tav tm="47190">
                                          <p:val>
                                            <p:fltVal val="1"/>
                                          </p:val>
                                        </p:tav>
                                        <p:tav tm="48310">
                                          <p:val>
                                            <p:fltVal val="1"/>
                                          </p:val>
                                        </p:tav>
                                        <p:tav tm="49440">
                                          <p:val>
                                            <p:fltVal val="1"/>
                                          </p:val>
                                        </p:tav>
                                        <p:tav tm="50560">
                                          <p:val>
                                            <p:fltVal val="1"/>
                                          </p:val>
                                        </p:tav>
                                        <p:tav tm="51690">
                                          <p:val>
                                            <p:fltVal val="1"/>
                                          </p:val>
                                        </p:tav>
                                        <p:tav tm="52810">
                                          <p:val>
                                            <p:fltVal val="1"/>
                                          </p:val>
                                        </p:tav>
                                        <p:tav tm="53930">
                                          <p:val>
                                            <p:fltVal val="1"/>
                                          </p:val>
                                        </p:tav>
                                        <p:tav tm="55060">
                                          <p:val>
                                            <p:fltVal val="1"/>
                                          </p:val>
                                        </p:tav>
                                        <p:tav tm="56180">
                                          <p:val>
                                            <p:fltVal val="1"/>
                                          </p:val>
                                        </p:tav>
                                        <p:tav tm="57300">
                                          <p:val>
                                            <p:fltVal val="1"/>
                                          </p:val>
                                        </p:tav>
                                        <p:tav tm="58430">
                                          <p:val>
                                            <p:fltVal val="1"/>
                                          </p:val>
                                        </p:tav>
                                        <p:tav tm="59550">
                                          <p:val>
                                            <p:fltVal val="1"/>
                                          </p:val>
                                        </p:tav>
                                        <p:tav tm="60670">
                                          <p:val>
                                            <p:fltVal val="1"/>
                                          </p:val>
                                        </p:tav>
                                        <p:tav tm="61800">
                                          <p:val>
                                            <p:fltVal val="1"/>
                                          </p:val>
                                        </p:tav>
                                        <p:tav tm="62920">
                                          <p:val>
                                            <p:fltVal val="1"/>
                                          </p:val>
                                        </p:tav>
                                        <p:tav tm="64040">
                                          <p:val>
                                            <p:fltVal val="1"/>
                                          </p:val>
                                        </p:tav>
                                        <p:tav tm="65170">
                                          <p:val>
                                            <p:fltVal val="1"/>
                                          </p:val>
                                        </p:tav>
                                        <p:tav tm="66290">
                                          <p:val>
                                            <p:fltVal val="1"/>
                                          </p:val>
                                        </p:tav>
                                        <p:tav tm="67420">
                                          <p:val>
                                            <p:fltVal val="1"/>
                                          </p:val>
                                        </p:tav>
                                        <p:tav tm="68540">
                                          <p:val>
                                            <p:fltVal val="1.0006"/>
                                          </p:val>
                                        </p:tav>
                                        <p:tav tm="69660">
                                          <p:val>
                                            <p:fltVal val="1.0024"/>
                                          </p:val>
                                        </p:tav>
                                        <p:tav tm="70790">
                                          <p:val>
                                            <p:fltVal val="1.006"/>
                                          </p:val>
                                        </p:tav>
                                        <p:tav tm="71910">
                                          <p:val>
                                            <p:fltVal val="1.0121"/>
                                          </p:val>
                                        </p:tav>
                                        <p:tav tm="73030">
                                          <p:val>
                                            <p:fltVal val="1.0213"/>
                                          </p:val>
                                        </p:tav>
                                        <p:tav tm="74160">
                                          <p:val>
                                            <p:fltVal val="1.0331"/>
                                          </p:val>
                                        </p:tav>
                                        <p:tav tm="75280">
                                          <p:val>
                                            <p:fltVal val="1.0422"/>
                                          </p:val>
                                        </p:tav>
                                        <p:tav tm="76400">
                                          <p:val>
                                            <p:fltVal val="1.0482"/>
                                          </p:val>
                                        </p:tav>
                                        <p:tav tm="77530">
                                          <p:val>
                                            <p:fltVal val="1.0516"/>
                                          </p:val>
                                        </p:tav>
                                        <p:tav tm="78650">
                                          <p:val>
                                            <p:fltVal val="1.0534"/>
                                          </p:val>
                                        </p:tav>
                                        <p:tav tm="79780">
                                          <p:val>
                                            <p:fltVal val="1.0539"/>
                                          </p:val>
                                        </p:tav>
                                        <p:tav tm="80900">
                                          <p:val>
                                            <p:fltVal val="1.0539"/>
                                          </p:val>
                                        </p:tav>
                                        <p:tav tm="82020">
                                          <p:val>
                                            <p:fltVal val="1.0534"/>
                                          </p:val>
                                        </p:tav>
                                        <p:tav tm="83150">
                                          <p:val>
                                            <p:fltVal val="1.0506"/>
                                          </p:val>
                                        </p:tav>
                                        <p:tav tm="84270">
                                          <p:val>
                                            <p:fltVal val="1.0439"/>
                                          </p:val>
                                        </p:tav>
                                        <p:tav tm="85390">
                                          <p:val>
                                            <p:fltVal val="1.0312"/>
                                          </p:val>
                                        </p:tav>
                                        <p:tav tm="86520">
                                          <p:val>
                                            <p:fltVal val="1.0156"/>
                                          </p:val>
                                        </p:tav>
                                        <p:tav tm="87640">
                                          <p:val>
                                            <p:fltVal val="1.0061"/>
                                          </p:val>
                                        </p:tav>
                                        <p:tav tm="88760">
                                          <p:val>
                                            <p:fltVal val="1.0015"/>
                                          </p:val>
                                        </p:tav>
                                        <p:tav tm="89890">
                                          <p:val>
                                            <p:fltVal val="1.0001"/>
                                          </p:val>
                                        </p:tav>
                                        <p:tav tm="91010">
                                          <p:val>
                                            <p:fltVal val="1"/>
                                          </p:val>
                                        </p:tav>
                                        <p:tav tm="92130">
                                          <p:val>
                                            <p:fltVal val="1"/>
                                          </p:val>
                                        </p:tav>
                                        <p:tav tm="93260">
                                          <p:val>
                                            <p:fltVal val="1"/>
                                          </p:val>
                                        </p:tav>
                                        <p:tav tm="94380">
                                          <p:val>
                                            <p:fltVal val="1"/>
                                          </p:val>
                                        </p:tav>
                                        <p:tav tm="95510">
                                          <p:val>
                                            <p:fltVal val="1"/>
                                          </p:val>
                                        </p:tav>
                                        <p:tav tm="96630">
                                          <p:val>
                                            <p:fltVal val="1"/>
                                          </p:val>
                                        </p:tav>
                                        <p:tav tm="97750">
                                          <p:val>
                                            <p:fltVal val="1"/>
                                          </p:val>
                                        </p:tav>
                                        <p:tav tm="98880">
                                          <p:val>
                                            <p:fltVal val="1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5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1120">
                                          <p:val>
                                            <p:fltVal val="0.9999"/>
                                          </p:val>
                                        </p:tav>
                                        <p:tav tm="2250">
                                          <p:val>
                                            <p:fltVal val="0.9994"/>
                                          </p:val>
                                        </p:tav>
                                        <p:tav tm="3370">
                                          <p:val>
                                            <p:fltVal val="0.9981"/>
                                          </p:val>
                                        </p:tav>
                                        <p:tav tm="4490">
                                          <p:val>
                                            <p:fltVal val="0.9955"/>
                                          </p:val>
                                        </p:tav>
                                        <p:tav tm="5620">
                                          <p:val>
                                            <p:fltVal val="0.9913"/>
                                          </p:val>
                                        </p:tav>
                                        <p:tav tm="6740">
                                          <p:val>
                                            <p:fltVal val="0.985"/>
                                          </p:val>
                                        </p:tav>
                                        <p:tav tm="7870">
                                          <p:val>
                                            <p:fltVal val="0.9763"/>
                                          </p:val>
                                        </p:tav>
                                        <p:tav tm="8990">
                                          <p:val>
                                            <p:fltVal val="0.9646"/>
                                          </p:val>
                                        </p:tav>
                                        <p:tav tm="10110">
                                          <p:val>
                                            <p:fltVal val="0.9497"/>
                                          </p:val>
                                        </p:tav>
                                        <p:tav tm="11240">
                                          <p:val>
                                            <p:fltVal val="0.9348"/>
                                          </p:val>
                                        </p:tav>
                                        <p:tav tm="12360">
                                          <p:val>
                                            <p:fltVal val="0.9232"/>
                                          </p:val>
                                        </p:tav>
                                        <p:tav tm="13480">
                                          <p:val>
                                            <p:fltVal val="0.9146"/>
                                          </p:val>
                                        </p:tav>
                                        <p:tav tm="14610">
                                          <p:val>
                                            <p:fltVal val="0.9084"/>
                                          </p:val>
                                        </p:tav>
                                        <p:tav tm="15730">
                                          <p:val>
                                            <p:fltVal val="0.9042"/>
                                          </p:val>
                                        </p:tav>
                                        <p:tav tm="16850">
                                          <p:val>
                                            <p:fltVal val="0.9017"/>
                                          </p:val>
                                        </p:tav>
                                        <p:tav tm="17980">
                                          <p:val>
                                            <p:fltVal val="0.9005"/>
                                          </p:val>
                                        </p:tav>
                                        <p:tav tm="19100">
                                          <p:val>
                                            <p:fltVal val="0.9"/>
                                          </p:val>
                                        </p:tav>
                                        <p:tav tm="20220">
                                          <p:val>
                                            <p:fltVal val="0.8999"/>
                                          </p:val>
                                        </p:tav>
                                        <p:tav tm="21350">
                                          <p:val>
                                            <p:fltVal val="0.9006"/>
                                          </p:val>
                                        </p:tav>
                                        <p:tav tm="22470">
                                          <p:val>
                                            <p:fltVal val="0.9046"/>
                                          </p:val>
                                        </p:tav>
                                        <p:tav tm="23600">
                                          <p:val>
                                            <p:fltVal val="0.9153"/>
                                          </p:val>
                                        </p:tav>
                                        <p:tav tm="24720">
                                          <p:val>
                                            <p:fltVal val="0.9362"/>
                                          </p:val>
                                        </p:tav>
                                        <p:tav tm="25840">
                                          <p:val>
                                            <p:fltVal val="0.9659"/>
                                          </p:val>
                                        </p:tav>
                                        <p:tav tm="26970">
                                          <p:val>
                                            <p:fltVal val="0.9858"/>
                                          </p:val>
                                        </p:tav>
                                        <p:tav tm="28090">
                                          <p:val>
                                            <p:fltVal val="0.9959"/>
                                          </p:val>
                                        </p:tav>
                                        <p:tav tm="29210">
                                          <p:val>
                                            <p:fltVal val="0.9995"/>
                                          </p:val>
                                        </p:tav>
                                        <p:tav tm="30340">
                                          <p:val>
                                            <p:fltVal val="1"/>
                                          </p:val>
                                        </p:tav>
                                        <p:tav tm="31460">
                                          <p:val>
                                            <p:fltVal val="1"/>
                                          </p:val>
                                        </p:tav>
                                        <p:tav tm="32580">
                                          <p:val>
                                            <p:fltVal val="1"/>
                                          </p:val>
                                        </p:tav>
                                        <p:tav tm="33710">
                                          <p:val>
                                            <p:fltVal val="1"/>
                                          </p:val>
                                        </p:tav>
                                        <p:tav tm="34830">
                                          <p:val>
                                            <p:fltVal val="1"/>
                                          </p:val>
                                        </p:tav>
                                        <p:tav tm="35960">
                                          <p:val>
                                            <p:fltVal val="1"/>
                                          </p:val>
                                        </p:tav>
                                        <p:tav tm="37080">
                                          <p:val>
                                            <p:fltVal val="1"/>
                                          </p:val>
                                        </p:tav>
                                        <p:tav tm="38200">
                                          <p:val>
                                            <p:fltVal val="1"/>
                                          </p:val>
                                        </p:tav>
                                        <p:tav tm="39330">
                                          <p:val>
                                            <p:fltVal val="1"/>
                                          </p:val>
                                        </p:tav>
                                        <p:tav tm="40450">
                                          <p:val>
                                            <p:fltVal val="1"/>
                                          </p:val>
                                        </p:tav>
                                        <p:tav tm="41570">
                                          <p:val>
                                            <p:fltVal val="1"/>
                                          </p:val>
                                        </p:tav>
                                        <p:tav tm="42700">
                                          <p:val>
                                            <p:fltVal val="1"/>
                                          </p:val>
                                        </p:tav>
                                        <p:tav tm="43820">
                                          <p:val>
                                            <p:fltVal val="1"/>
                                          </p:val>
                                        </p:tav>
                                        <p:tav tm="44940">
                                          <p:val>
                                            <p:fltVal val="1"/>
                                          </p:val>
                                        </p:tav>
                                        <p:tav tm="46070">
                                          <p:val>
                                            <p:fltVal val="1"/>
                                          </p:val>
                                        </p:tav>
                                        <p:tav tm="47190">
                                          <p:val>
                                            <p:fltVal val="1"/>
                                          </p:val>
                                        </p:tav>
                                        <p:tav tm="48310">
                                          <p:val>
                                            <p:fltVal val="1"/>
                                          </p:val>
                                        </p:tav>
                                        <p:tav tm="49440">
                                          <p:val>
                                            <p:fltVal val="1"/>
                                          </p:val>
                                        </p:tav>
                                        <p:tav tm="50560">
                                          <p:val>
                                            <p:fltVal val="1"/>
                                          </p:val>
                                        </p:tav>
                                        <p:tav tm="51690">
                                          <p:val>
                                            <p:fltVal val="1"/>
                                          </p:val>
                                        </p:tav>
                                        <p:tav tm="52810">
                                          <p:val>
                                            <p:fltVal val="1"/>
                                          </p:val>
                                        </p:tav>
                                        <p:tav tm="53930">
                                          <p:val>
                                            <p:fltVal val="1"/>
                                          </p:val>
                                        </p:tav>
                                        <p:tav tm="55060">
                                          <p:val>
                                            <p:fltVal val="1"/>
                                          </p:val>
                                        </p:tav>
                                        <p:tav tm="56180">
                                          <p:val>
                                            <p:fltVal val="1"/>
                                          </p:val>
                                        </p:tav>
                                        <p:tav tm="57300">
                                          <p:val>
                                            <p:fltVal val="1"/>
                                          </p:val>
                                        </p:tav>
                                        <p:tav tm="58430">
                                          <p:val>
                                            <p:fltVal val="1"/>
                                          </p:val>
                                        </p:tav>
                                        <p:tav tm="59550">
                                          <p:val>
                                            <p:fltVal val="1"/>
                                          </p:val>
                                        </p:tav>
                                        <p:tav tm="60670">
                                          <p:val>
                                            <p:fltVal val="1"/>
                                          </p:val>
                                        </p:tav>
                                        <p:tav tm="61800">
                                          <p:val>
                                            <p:fltVal val="1"/>
                                          </p:val>
                                        </p:tav>
                                        <p:tav tm="62920">
                                          <p:val>
                                            <p:fltVal val="1"/>
                                          </p:val>
                                        </p:tav>
                                        <p:tav tm="64040">
                                          <p:val>
                                            <p:fltVal val="1"/>
                                          </p:val>
                                        </p:tav>
                                        <p:tav tm="65170">
                                          <p:val>
                                            <p:fltVal val="1"/>
                                          </p:val>
                                        </p:tav>
                                        <p:tav tm="66290">
                                          <p:val>
                                            <p:fltVal val="1"/>
                                          </p:val>
                                        </p:tav>
                                        <p:tav tm="67420">
                                          <p:val>
                                            <p:fltVal val="0.9998"/>
                                          </p:val>
                                        </p:tav>
                                        <p:tav tm="68540">
                                          <p:val>
                                            <p:fltVal val="0.9987"/>
                                          </p:val>
                                        </p:tav>
                                        <p:tav tm="69660">
                                          <p:val>
                                            <p:fltVal val="0.9955"/>
                                          </p:val>
                                        </p:tav>
                                        <p:tav tm="70790">
                                          <p:val>
                                            <p:fltVal val="0.9888"/>
                                          </p:val>
                                        </p:tav>
                                        <p:tav tm="71910">
                                          <p:val>
                                            <p:fltVal val="0.9775"/>
                                          </p:val>
                                        </p:tav>
                                        <p:tav tm="73030">
                                          <p:val>
                                            <p:fltVal val="0.9605"/>
                                          </p:val>
                                        </p:tav>
                                        <p:tav tm="74160">
                                          <p:val>
                                            <p:fltVal val="0.9385"/>
                                          </p:val>
                                        </p:tav>
                                        <p:tav tm="75280">
                                          <p:val>
                                            <p:fltVal val="0.9217"/>
                                          </p:val>
                                        </p:tav>
                                        <p:tav tm="76400">
                                          <p:val>
                                            <p:fltVal val="0.9107"/>
                                          </p:val>
                                        </p:tav>
                                        <p:tav tm="77530">
                                          <p:val>
                                            <p:fltVal val="0.9042"/>
                                          </p:val>
                                        </p:tav>
                                        <p:tav tm="78650">
                                          <p:val>
                                            <p:fltVal val="0.901"/>
                                          </p:val>
                                        </p:tav>
                                        <p:tav tm="79780">
                                          <p:val>
                                            <p:fltVal val="0.9"/>
                                          </p:val>
                                        </p:tav>
                                        <p:tav tm="80900">
                                          <p:val>
                                            <p:fltVal val="0.9"/>
                                          </p:val>
                                        </p:tav>
                                        <p:tav tm="82020">
                                          <p:val>
                                            <p:fltVal val="0.901"/>
                                          </p:val>
                                        </p:tav>
                                        <p:tav tm="83150">
                                          <p:val>
                                            <p:fltVal val="0.9061"/>
                                          </p:val>
                                        </p:tav>
                                        <p:tav tm="84270">
                                          <p:val>
                                            <p:fltVal val="0.9186"/>
                                          </p:val>
                                        </p:tav>
                                        <p:tav tm="85390">
                                          <p:val>
                                            <p:fltVal val="0.942"/>
                                          </p:val>
                                        </p:tav>
                                        <p:tav tm="86520">
                                          <p:val>
                                            <p:fltVal val="0.9709"/>
                                          </p:val>
                                        </p:tav>
                                        <p:tav tm="87640">
                                          <p:val>
                                            <p:fltVal val="0.9885"/>
                                          </p:val>
                                        </p:tav>
                                        <p:tav tm="88760">
                                          <p:val>
                                            <p:fltVal val="0.997"/>
                                          </p:val>
                                        </p:tav>
                                        <p:tav tm="89890">
                                          <p:val>
                                            <p:fltVal val="0.9997"/>
                                          </p:val>
                                        </p:tav>
                                        <p:tav tm="91010">
                                          <p:val>
                                            <p:fltVal val="1"/>
                                          </p:val>
                                        </p:tav>
                                        <p:tav tm="92130">
                                          <p:val>
                                            <p:fltVal val="1"/>
                                          </p:val>
                                        </p:tav>
                                        <p:tav tm="93260">
                                          <p:val>
                                            <p:fltVal val="1"/>
                                          </p:val>
                                        </p:tav>
                                        <p:tav tm="94380">
                                          <p:val>
                                            <p:fltVal val="1"/>
                                          </p:val>
                                        </p:tav>
                                        <p:tav tm="95510">
                                          <p:val>
                                            <p:fltVal val="1"/>
                                          </p:val>
                                        </p:tav>
                                        <p:tav tm="96630">
                                          <p:val>
                                            <p:fltVal val="1"/>
                                          </p:val>
                                        </p:tav>
                                        <p:tav tm="97750">
                                          <p:val>
                                            <p:fltVal val="1"/>
                                          </p:val>
                                        </p:tav>
                                        <p:tav tm="98880">
                                          <p:val>
                                            <p:fltVal val="1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5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1120">
                                          <p:val>
                                            <p:fltVal val="1"/>
                                          </p:val>
                                        </p:tav>
                                        <p:tav tm="2250">
                                          <p:val>
                                            <p:fltVal val="1.0002"/>
                                          </p:val>
                                        </p:tav>
                                        <p:tav tm="3370">
                                          <p:val>
                                            <p:fltVal val="1.0009"/>
                                          </p:val>
                                        </p:tav>
                                        <p:tav tm="4490">
                                          <p:val>
                                            <p:fltVal val="1.0023"/>
                                          </p:val>
                                        </p:tav>
                                        <p:tav tm="5620">
                                          <p:val>
                                            <p:fltVal val="1.0046"/>
                                          </p:val>
                                        </p:tav>
                                        <p:tav tm="6740">
                                          <p:val>
                                            <p:fltVal val="1.008"/>
                                          </p:val>
                                        </p:tav>
                                        <p:tav tm="7870">
                                          <p:val>
                                            <p:fltVal val="1.0127"/>
                                          </p:val>
                                        </p:tav>
                                        <p:tav tm="8990">
                                          <p:val>
                                            <p:fltVal val="1.019"/>
                                          </p:val>
                                        </p:tav>
                                        <p:tav tm="10110">
                                          <p:val>
                                            <p:fltVal val="1.0271"/>
                                          </p:val>
                                        </p:tav>
                                        <p:tav tm="11240">
                                          <p:val>
                                            <p:fltVal val="1.0351"/>
                                          </p:val>
                                        </p:tav>
                                        <p:tav tm="12360">
                                          <p:val>
                                            <p:fltVal val="1.0414"/>
                                          </p:val>
                                        </p:tav>
                                        <p:tav tm="13480">
                                          <p:val>
                                            <p:fltVal val="1.046"/>
                                          </p:val>
                                        </p:tav>
                                        <p:tav tm="14610">
                                          <p:val>
                                            <p:fltVal val="1.0494"/>
                                          </p:val>
                                        </p:tav>
                                        <p:tav tm="15730">
                                          <p:val>
                                            <p:fltVal val="1.0516"/>
                                          </p:val>
                                        </p:tav>
                                        <p:tav tm="16850">
                                          <p:val>
                                            <p:fltVal val="1.053"/>
                                          </p:val>
                                        </p:tav>
                                        <p:tav tm="17980">
                                          <p:val>
                                            <p:fltVal val="1.0537"/>
                                          </p:val>
                                        </p:tav>
                                        <p:tav tm="19100">
                                          <p:val>
                                            <p:fltVal val="1.0539"/>
                                          </p:val>
                                        </p:tav>
                                        <p:tav tm="20220">
                                          <p:val>
                                            <p:fltVal val="1.054"/>
                                          </p:val>
                                        </p:tav>
                                        <p:tav tm="21350">
                                          <p:val>
                                            <p:fltVal val="1.0536"/>
                                          </p:val>
                                        </p:tav>
                                        <p:tav tm="22470">
                                          <p:val>
                                            <p:fltVal val="1.0515"/>
                                          </p:val>
                                        </p:tav>
                                        <p:tav tm="23600">
                                          <p:val>
                                            <p:fltVal val="1.0457"/>
                                          </p:val>
                                        </p:tav>
                                        <p:tav tm="24720">
                                          <p:val>
                                            <p:fltVal val="1.0344"/>
                                          </p:val>
                                        </p:tav>
                                        <p:tav tm="25840">
                                          <p:val>
                                            <p:fltVal val="1.0183"/>
                                          </p:val>
                                        </p:tav>
                                        <p:tav tm="26970">
                                          <p:val>
                                            <p:fltVal val="1.0076"/>
                                          </p:val>
                                        </p:tav>
                                        <p:tav tm="28090">
                                          <p:val>
                                            <p:fltVal val="1.0021"/>
                                          </p:val>
                                        </p:tav>
                                        <p:tav tm="29210">
                                          <p:val>
                                            <p:fltVal val="1.0002"/>
                                          </p:val>
                                        </p:tav>
                                        <p:tav tm="30340">
                                          <p:val>
                                            <p:fltVal val="1"/>
                                          </p:val>
                                        </p:tav>
                                        <p:tav tm="31460">
                                          <p:val>
                                            <p:fltVal val="1"/>
                                          </p:val>
                                        </p:tav>
                                        <p:tav tm="32580">
                                          <p:val>
                                            <p:fltVal val="1"/>
                                          </p:val>
                                        </p:tav>
                                        <p:tav tm="33710">
                                          <p:val>
                                            <p:fltVal val="1"/>
                                          </p:val>
                                        </p:tav>
                                        <p:tav tm="34830">
                                          <p:val>
                                            <p:fltVal val="1"/>
                                          </p:val>
                                        </p:tav>
                                        <p:tav tm="35960">
                                          <p:val>
                                            <p:fltVal val="1"/>
                                          </p:val>
                                        </p:tav>
                                        <p:tav tm="37080">
                                          <p:val>
                                            <p:fltVal val="1"/>
                                          </p:val>
                                        </p:tav>
                                        <p:tav tm="38200">
                                          <p:val>
                                            <p:fltVal val="1"/>
                                          </p:val>
                                        </p:tav>
                                        <p:tav tm="39330">
                                          <p:val>
                                            <p:fltVal val="1"/>
                                          </p:val>
                                        </p:tav>
                                        <p:tav tm="40450">
                                          <p:val>
                                            <p:fltVal val="1"/>
                                          </p:val>
                                        </p:tav>
                                        <p:tav tm="41570">
                                          <p:val>
                                            <p:fltVal val="1"/>
                                          </p:val>
                                        </p:tav>
                                        <p:tav tm="42700">
                                          <p:val>
                                            <p:fltVal val="1"/>
                                          </p:val>
                                        </p:tav>
                                        <p:tav tm="43820">
                                          <p:val>
                                            <p:fltVal val="1"/>
                                          </p:val>
                                        </p:tav>
                                        <p:tav tm="44940">
                                          <p:val>
                                            <p:fltVal val="1"/>
                                          </p:val>
                                        </p:tav>
                                        <p:tav tm="46070">
                                          <p:val>
                                            <p:fltVal val="1"/>
                                          </p:val>
                                        </p:tav>
                                        <p:tav tm="47190">
                                          <p:val>
                                            <p:fltVal val="1"/>
                                          </p:val>
                                        </p:tav>
                                        <p:tav tm="48310">
                                          <p:val>
                                            <p:fltVal val="1"/>
                                          </p:val>
                                        </p:tav>
                                        <p:tav tm="49440">
                                          <p:val>
                                            <p:fltVal val="1"/>
                                          </p:val>
                                        </p:tav>
                                        <p:tav tm="50560">
                                          <p:val>
                                            <p:fltVal val="1"/>
                                          </p:val>
                                        </p:tav>
                                        <p:tav tm="51690">
                                          <p:val>
                                            <p:fltVal val="1"/>
                                          </p:val>
                                        </p:tav>
                                        <p:tav tm="52810">
                                          <p:val>
                                            <p:fltVal val="1"/>
                                          </p:val>
                                        </p:tav>
                                        <p:tav tm="53930">
                                          <p:val>
                                            <p:fltVal val="1"/>
                                          </p:val>
                                        </p:tav>
                                        <p:tav tm="55060">
                                          <p:val>
                                            <p:fltVal val="1"/>
                                          </p:val>
                                        </p:tav>
                                        <p:tav tm="56180">
                                          <p:val>
                                            <p:fltVal val="1"/>
                                          </p:val>
                                        </p:tav>
                                        <p:tav tm="57300">
                                          <p:val>
                                            <p:fltVal val="1"/>
                                          </p:val>
                                        </p:tav>
                                        <p:tav tm="58430">
                                          <p:val>
                                            <p:fltVal val="1"/>
                                          </p:val>
                                        </p:tav>
                                        <p:tav tm="59550">
                                          <p:val>
                                            <p:fltVal val="1"/>
                                          </p:val>
                                        </p:tav>
                                        <p:tav tm="60670">
                                          <p:val>
                                            <p:fltVal val="1"/>
                                          </p:val>
                                        </p:tav>
                                        <p:tav tm="61800">
                                          <p:val>
                                            <p:fltVal val="1"/>
                                          </p:val>
                                        </p:tav>
                                        <p:tav tm="62920">
                                          <p:val>
                                            <p:fltVal val="1"/>
                                          </p:val>
                                        </p:tav>
                                        <p:tav tm="64040">
                                          <p:val>
                                            <p:fltVal val="1"/>
                                          </p:val>
                                        </p:tav>
                                        <p:tav tm="65170">
                                          <p:val>
                                            <p:fltVal val="1"/>
                                          </p:val>
                                        </p:tav>
                                        <p:tav tm="66290">
                                          <p:val>
                                            <p:fltVal val="1"/>
                                          </p:val>
                                        </p:tav>
                                        <p:tav tm="67420">
                                          <p:val>
                                            <p:fltVal val="1"/>
                                          </p:val>
                                        </p:tav>
                                        <p:tav tm="68540">
                                          <p:val>
                                            <p:fltVal val="1.0006"/>
                                          </p:val>
                                        </p:tav>
                                        <p:tav tm="69660">
                                          <p:val>
                                            <p:fltVal val="1.0024"/>
                                          </p:val>
                                        </p:tav>
                                        <p:tav tm="70790">
                                          <p:val>
                                            <p:fltVal val="1.006"/>
                                          </p:val>
                                        </p:tav>
                                        <p:tav tm="71910">
                                          <p:val>
                                            <p:fltVal val="1.0121"/>
                                          </p:val>
                                        </p:tav>
                                        <p:tav tm="73030">
                                          <p:val>
                                            <p:fltVal val="1.0213"/>
                                          </p:val>
                                        </p:tav>
                                        <p:tav tm="74160">
                                          <p:val>
                                            <p:fltVal val="1.0331"/>
                                          </p:val>
                                        </p:tav>
                                        <p:tav tm="75280">
                                          <p:val>
                                            <p:fltVal val="1.0422"/>
                                          </p:val>
                                        </p:tav>
                                        <p:tav tm="76400">
                                          <p:val>
                                            <p:fltVal val="1.0482"/>
                                          </p:val>
                                        </p:tav>
                                        <p:tav tm="77530">
                                          <p:val>
                                            <p:fltVal val="1.0516"/>
                                          </p:val>
                                        </p:tav>
                                        <p:tav tm="78650">
                                          <p:val>
                                            <p:fltVal val="1.0534"/>
                                          </p:val>
                                        </p:tav>
                                        <p:tav tm="79780">
                                          <p:val>
                                            <p:fltVal val="1.0539"/>
                                          </p:val>
                                        </p:tav>
                                        <p:tav tm="80900">
                                          <p:val>
                                            <p:fltVal val="1.0539"/>
                                          </p:val>
                                        </p:tav>
                                        <p:tav tm="82020">
                                          <p:val>
                                            <p:fltVal val="1.0534"/>
                                          </p:val>
                                        </p:tav>
                                        <p:tav tm="83150">
                                          <p:val>
                                            <p:fltVal val="1.0506"/>
                                          </p:val>
                                        </p:tav>
                                        <p:tav tm="84270">
                                          <p:val>
                                            <p:fltVal val="1.0439"/>
                                          </p:val>
                                        </p:tav>
                                        <p:tav tm="85390">
                                          <p:val>
                                            <p:fltVal val="1.0312"/>
                                          </p:val>
                                        </p:tav>
                                        <p:tav tm="86520">
                                          <p:val>
                                            <p:fltVal val="1.0156"/>
                                          </p:val>
                                        </p:tav>
                                        <p:tav tm="87640">
                                          <p:val>
                                            <p:fltVal val="1.0061"/>
                                          </p:val>
                                        </p:tav>
                                        <p:tav tm="88760">
                                          <p:val>
                                            <p:fltVal val="1.0015"/>
                                          </p:val>
                                        </p:tav>
                                        <p:tav tm="89890">
                                          <p:val>
                                            <p:fltVal val="1.0001"/>
                                          </p:val>
                                        </p:tav>
                                        <p:tav tm="91010">
                                          <p:val>
                                            <p:fltVal val="1"/>
                                          </p:val>
                                        </p:tav>
                                        <p:tav tm="92130">
                                          <p:val>
                                            <p:fltVal val="1"/>
                                          </p:val>
                                        </p:tav>
                                        <p:tav tm="93260">
                                          <p:val>
                                            <p:fltVal val="1"/>
                                          </p:val>
                                        </p:tav>
                                        <p:tav tm="94380">
                                          <p:val>
                                            <p:fltVal val="1"/>
                                          </p:val>
                                        </p:tav>
                                        <p:tav tm="95510">
                                          <p:val>
                                            <p:fltVal val="1"/>
                                          </p:val>
                                        </p:tav>
                                        <p:tav tm="96630">
                                          <p:val>
                                            <p:fltVal val="1"/>
                                          </p:val>
                                        </p:tav>
                                        <p:tav tm="97750">
                                          <p:val>
                                            <p:fltVal val="1"/>
                                          </p:val>
                                        </p:tav>
                                        <p:tav tm="98880">
                                          <p:val>
                                            <p:fltVal val="1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73CD5-8DBE-4BA8-8593-F092F5328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PARTS OF SOLID FIGURES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541253-4F2A-4D4C-94EA-8BE6F88F7B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FACES</a:t>
            </a:r>
            <a:r>
              <a:rPr lang="en-US" dirty="0"/>
              <a:t> – </a:t>
            </a:r>
            <a:r>
              <a:rPr lang="en-US"/>
              <a:t>the surfaces </a:t>
            </a:r>
            <a:endParaRPr lang="en-US" dirty="0"/>
          </a:p>
          <a:p>
            <a:r>
              <a:rPr lang="en-US" b="1" dirty="0"/>
              <a:t>EDGES</a:t>
            </a:r>
            <a:r>
              <a:rPr lang="en-US" dirty="0"/>
              <a:t> – line segments where two faces meet</a:t>
            </a:r>
          </a:p>
          <a:p>
            <a:r>
              <a:rPr lang="en-US" b="1" dirty="0"/>
              <a:t>VERTICES </a:t>
            </a:r>
            <a:r>
              <a:rPr lang="en-US" dirty="0"/>
              <a:t>– points at which edges meet</a:t>
            </a:r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55A7A2-C447-46C2-BAEA-2429448BEA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3190" t="-873" r="23190" b="873"/>
          <a:stretch/>
        </p:blipFill>
        <p:spPr>
          <a:xfrm>
            <a:off x="6389258" y="1696744"/>
            <a:ext cx="3598569" cy="20345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E8BA7F1-031E-4A8A-A1ED-95E75149AF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" y="4149162"/>
            <a:ext cx="3546772" cy="19925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B1EE4AF-4739-4BCF-8B3D-44ADBFC3A0A0}"/>
              </a:ext>
            </a:extLst>
          </p:cNvPr>
          <p:cNvSpPr txBox="1"/>
          <p:nvPr/>
        </p:nvSpPr>
        <p:spPr>
          <a:xfrm>
            <a:off x="1722120" y="6187440"/>
            <a:ext cx="1173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Cube</a:t>
            </a:r>
            <a:endParaRPr lang="en-IN" b="1" dirty="0">
              <a:solidFill>
                <a:srgbClr val="FF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61E0DB6-8B0D-435E-BADD-6B42CB982E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1595" y="3945255"/>
            <a:ext cx="3546772" cy="224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564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4910F-2DB5-4958-BF15-EBD43C0EE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699" y="609600"/>
            <a:ext cx="10199077" cy="135636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/>
              <a:t>SURFACE AREA OF A SOLID FIGURE</a:t>
            </a:r>
            <a:endParaRPr lang="en-IN" sz="5400" b="1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AA2845-1643-4193-A6C2-CB7DF815D9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704975"/>
            <a:ext cx="9872871" cy="4391025"/>
          </a:xfrm>
        </p:spPr>
        <p:txBody>
          <a:bodyPr>
            <a:normAutofit/>
          </a:bodyPr>
          <a:lstStyle/>
          <a:p>
            <a:r>
              <a:rPr lang="en-US" sz="4000" b="1" dirty="0"/>
              <a:t>The sum of the areas of all the faces of a solid figure is called as its surface area.</a:t>
            </a:r>
          </a:p>
          <a:p>
            <a:r>
              <a:rPr lang="en-US" sz="4000" b="1" dirty="0"/>
              <a:t>It is measured in square units.</a:t>
            </a:r>
            <a:endParaRPr lang="en-IN" sz="40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4BD3B45-197D-47A8-80D0-5AC04C8B97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653" y="3727047"/>
            <a:ext cx="3808071" cy="267278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DD3D8A4-0548-4EA0-B80D-2655036B29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3727046"/>
            <a:ext cx="4344365" cy="259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00167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66085-7E52-42D1-9392-9E777EFC3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VOLUME OF SOLID FIGURES</a:t>
            </a:r>
            <a:endParaRPr lang="en-IN" sz="60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E42296-C83A-40A5-8696-E32EBCB27E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4400" dirty="0"/>
              <a:t>It is a measure of </a:t>
            </a:r>
          </a:p>
          <a:p>
            <a:r>
              <a:rPr lang="en-US" sz="4400" dirty="0"/>
              <a:t>how much space it occupies   or</a:t>
            </a:r>
          </a:p>
          <a:p>
            <a:r>
              <a:rPr lang="en-US" sz="4400" dirty="0"/>
              <a:t>how much matter it can hold</a:t>
            </a:r>
          </a:p>
          <a:p>
            <a:pPr marL="45720" indent="0">
              <a:buNone/>
            </a:pPr>
            <a:r>
              <a:rPr lang="en-US" sz="4400" dirty="0"/>
              <a:t>It is measured in cubic units.</a:t>
            </a:r>
            <a:endParaRPr lang="en-IN" sz="4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33BCA932-F1CA-40C0-AB36-AFA5FFE2D2FD}"/>
                  </a:ext>
                </a:extLst>
              </p14:cNvPr>
              <p14:cNvContentPartPr/>
              <p14:nvPr/>
            </p14:nvContentPartPr>
            <p14:xfrm>
              <a:off x="2314663" y="6261261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33BCA932-F1CA-40C0-AB36-AFA5FFE2D2F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52023" y="6198621"/>
                <a:ext cx="126000" cy="12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11601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1431A-AC2B-4C6A-B9A9-C7135485C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CE59CD-E4E5-458D-ACD9-7893202425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Thank you</a:t>
            </a:r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2387C1-D9D9-4105-B714-485DD18EDA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272"/>
          <a:stretch/>
        </p:blipFill>
        <p:spPr>
          <a:xfrm>
            <a:off x="219808" y="236659"/>
            <a:ext cx="11752384" cy="6384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450134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Basis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63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446C221D-F63F-4DD8-B509-CFE168687BF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182</TotalTime>
  <Words>152</Words>
  <Application>Microsoft Office PowerPoint</Application>
  <PresentationFormat>Widescreen</PresentationFormat>
  <Paragraphs>33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Calibri</vt:lpstr>
      <vt:lpstr>Corbel</vt:lpstr>
      <vt:lpstr>Basis</vt:lpstr>
      <vt:lpstr>PowerPoint Presentation</vt:lpstr>
      <vt:lpstr>UNDERSTANDING SOLID SHAPES</vt:lpstr>
      <vt:lpstr>SOLID SHAPES MADE OF POLYGONS</vt:lpstr>
      <vt:lpstr>PowerPoint Presentation</vt:lpstr>
      <vt:lpstr>PARTS OF SOLID FIGURES</vt:lpstr>
      <vt:lpstr>SURFACE AREA OF A SOLID FIGURE</vt:lpstr>
      <vt:lpstr>VOLUME OF SOLID FIGURES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maninair121@outlook.com</dc:creator>
  <cp:lastModifiedBy>maninair121@outlook.com</cp:lastModifiedBy>
  <cp:revision>25</cp:revision>
  <dcterms:created xsi:type="dcterms:W3CDTF">2020-10-27T11:03:15Z</dcterms:created>
  <dcterms:modified xsi:type="dcterms:W3CDTF">2020-11-03T04:14:44Z</dcterms:modified>
</cp:coreProperties>
</file>